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officedocument.obfuscatedFont" Extension="odttf"/>
  <Default ContentType="application/vnd.openxmlformats-package.relationships+xml" Extension="rels"/>
  <Override ContentType="application/vnd.openxmlformats-officedocument.presentationml.notesSlide+xml" PartName="/ppt/notesSlides/notesSlide5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56.xml"/>
  <Override ContentType="application/vnd.openxmlformats-officedocument.presentationml.notesSlide+xml" PartName="/ppt/notesSlides/notesSlide30.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61.xml"/>
  <Override ContentType="application/vnd.openxmlformats-officedocument.presentationml.notesSlide+xml" PartName="/ppt/notesSlides/notesSlide57.xml"/>
  <Override ContentType="application/vnd.openxmlformats-officedocument.presentationml.notesSlide+xml" PartName="/ppt/notesSlides/notesSlide44.xml"/>
  <Override ContentType="application/vnd.openxmlformats-officedocument.presentationml.notesSlide+xml" PartName="/ppt/notesSlides/notesSlide58.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62.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45.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63.xml"/>
  <Override ContentType="application/vnd.openxmlformats-officedocument.presentationml.notesSlide+xml" PartName="/ppt/notesSlides/notesSlide5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60.xml"/>
  <Override ContentType="application/vnd.openxmlformats-officedocument.presentationml.notesSlide+xml" PartName="/ppt/notesSlides/notesSlide38.xml"/>
  <Override ContentType="application/vnd.openxmlformats-officedocument.presentationml.notesSlide+xml" PartName="/ppt/notesSlides/notesSlide64.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5.xml"/>
  <Override ContentType="application/vnd.openxmlformats-officedocument.presentationml.slide+xml" PartName="/ppt/slides/slide60.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6.xml"/>
  <Override ContentType="application/vnd.openxmlformats-officedocument.presentationml.slide+xml" PartName="/ppt/slides/slide53.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6.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64.xml"/>
  <Override ContentType="application/vnd.openxmlformats-officedocument.presentationml.slide+xml" PartName="/ppt/slides/slide8.xml"/>
  <Override ContentType="application/vnd.openxmlformats-officedocument.presentationml.slide+xml" PartName="/ppt/slides/slide55.xml"/>
  <Override ContentType="application/vnd.openxmlformats-officedocument.presentationml.slide+xml" PartName="/ppt/slides/slide29.xml"/>
  <Override ContentType="application/vnd.openxmlformats-officedocument.presentationml.slide+xml" PartName="/ppt/slides/slide59.xml"/>
  <Override ContentType="application/vnd.openxmlformats-officedocument.presentationml.slide+xml" PartName="/ppt/slides/slide32.xml"/>
  <Override ContentType="application/vnd.openxmlformats-officedocument.presentationml.slide+xml" PartName="/ppt/slides/slide62.xml"/>
  <Override ContentType="application/vnd.openxmlformats-officedocument.presentationml.slide+xml" PartName="/ppt/slides/slide1.xml"/>
  <Override ContentType="application/vnd.openxmlformats-officedocument.presentationml.slide+xml" PartName="/ppt/slides/slide58.xml"/>
  <Override ContentType="application/vnd.openxmlformats-officedocument.presentationml.slide+xml" PartName="/ppt/slides/slide63.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61.xml"/>
  <Override ContentType="application/vnd.openxmlformats-officedocument.presentationml.slide+xml" PartName="/ppt/slides/slide31.xml"/>
  <Override ContentType="application/vnd.openxmlformats-officedocument.presentationml.slide+xml" PartName="/ppt/slides/slide27.xml"/>
  <Override ContentType="application/vnd.openxmlformats-officedocument.presentationml.slide+xml" PartName="/ppt/slides/slide5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0" r:id="rId50"/>
    <p:sldId id="301" r:id="rId51"/>
    <p:sldId id="302" r:id="rId52"/>
    <p:sldId id="303" r:id="rId53"/>
    <p:sldId id="304" r:id="rId54"/>
    <p:sldId id="305" r:id="rId55"/>
    <p:sldId id="306" r:id="rId56"/>
    <p:sldId id="307" r:id="rId57"/>
    <p:sldId id="308" r:id="rId58"/>
    <p:sldId id="309" r:id="rId59"/>
    <p:sldId id="310" r:id="rId60"/>
    <p:sldId id="311" r:id="rId61"/>
    <p:sldId id="312" r:id="rId62"/>
    <p:sldId id="313" r:id="rId63"/>
    <p:sldId id="314" r:id="rId64"/>
    <p:sldId id="315" r:id="rId65"/>
    <p:sldId id="316" r:id="rId66"/>
    <p:sldId id="317" r:id="rId67"/>
    <p:sldId id="318" r:id="rId68"/>
    <p:sldId id="319" r:id="rId69"/>
  </p:sldIdLst>
  <p:sldSz cy="3981450" cx="7620000"/>
  <p:notesSz cx="6858000" cy="9144000"/>
  <p:embeddedFontLst>
    <p:embeddedFont>
      <p:font typeface="Open Sans"/>
      <p:regular r:id="rId70"/>
      <p:bold r:id="rId71"/>
      <p:italic r:id="rId72"/>
      <p:boldItalic r:id="rId7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254">
          <p15:clr>
            <a:srgbClr val="A4A3A4"/>
          </p15:clr>
        </p15:guide>
        <p15:guide id="2" pos="2400">
          <p15:clr>
            <a:srgbClr val="A4A3A4"/>
          </p15:clr>
        </p15:guide>
      </p15:sldGuideLst>
    </p:ext>
    <p:ext uri="GoogleSlidesCustomDataVersion2">
      <go:slidesCustomData xmlns:go="http://customooxmlschemas.google.com/" r:id="rId74" roundtripDataSignature="AMtx7mj3Kwh2Z+dl2Z4W30rkcpwwQrEDx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254" orient="horz"/>
        <p:guide pos="240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5.xml"/><Relationship Id="rId42" Type="http://schemas.openxmlformats.org/officeDocument/2006/relationships/slide" Target="slides/slide37.xml"/><Relationship Id="rId41" Type="http://schemas.openxmlformats.org/officeDocument/2006/relationships/slide" Target="slides/slide36.xml"/><Relationship Id="rId44" Type="http://schemas.openxmlformats.org/officeDocument/2006/relationships/slide" Target="slides/slide39.xml"/><Relationship Id="rId43" Type="http://schemas.openxmlformats.org/officeDocument/2006/relationships/slide" Target="slides/slide38.xml"/><Relationship Id="rId46" Type="http://schemas.openxmlformats.org/officeDocument/2006/relationships/slide" Target="slides/slide41.xml"/><Relationship Id="rId45" Type="http://schemas.openxmlformats.org/officeDocument/2006/relationships/slide" Target="slides/slide40.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48" Type="http://schemas.openxmlformats.org/officeDocument/2006/relationships/slide" Target="slides/slide43.xml"/><Relationship Id="rId47" Type="http://schemas.openxmlformats.org/officeDocument/2006/relationships/slide" Target="slides/slide42.xml"/><Relationship Id="rId49" Type="http://schemas.openxmlformats.org/officeDocument/2006/relationships/slide" Target="slides/slide4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73" Type="http://schemas.openxmlformats.org/officeDocument/2006/relationships/font" Target="fonts/OpenSans-boldItalic.fntdata"/><Relationship Id="rId72" Type="http://schemas.openxmlformats.org/officeDocument/2006/relationships/font" Target="fonts/OpenSans-italic.fntdata"/><Relationship Id="rId31" Type="http://schemas.openxmlformats.org/officeDocument/2006/relationships/slide" Target="slides/slide26.xml"/><Relationship Id="rId30" Type="http://schemas.openxmlformats.org/officeDocument/2006/relationships/slide" Target="slides/slide25.xml"/><Relationship Id="rId74" Type="http://customschemas.google.com/relationships/presentationmetadata" Target="metadata"/><Relationship Id="rId33" Type="http://schemas.openxmlformats.org/officeDocument/2006/relationships/slide" Target="slides/slide28.xml"/><Relationship Id="rId32" Type="http://schemas.openxmlformats.org/officeDocument/2006/relationships/slide" Target="slides/slide27.xml"/><Relationship Id="rId35" Type="http://schemas.openxmlformats.org/officeDocument/2006/relationships/slide" Target="slides/slide30.xml"/><Relationship Id="rId34" Type="http://schemas.openxmlformats.org/officeDocument/2006/relationships/slide" Target="slides/slide29.xml"/><Relationship Id="rId71" Type="http://schemas.openxmlformats.org/officeDocument/2006/relationships/font" Target="fonts/OpenSans-bold.fntdata"/><Relationship Id="rId70" Type="http://schemas.openxmlformats.org/officeDocument/2006/relationships/font" Target="fonts/OpenSans-regular.fntdata"/><Relationship Id="rId37" Type="http://schemas.openxmlformats.org/officeDocument/2006/relationships/slide" Target="slides/slide32.xml"/><Relationship Id="rId36" Type="http://schemas.openxmlformats.org/officeDocument/2006/relationships/slide" Target="slides/slide31.xml"/><Relationship Id="rId39" Type="http://schemas.openxmlformats.org/officeDocument/2006/relationships/slide" Target="slides/slide34.xml"/><Relationship Id="rId38" Type="http://schemas.openxmlformats.org/officeDocument/2006/relationships/slide" Target="slides/slide33.xml"/><Relationship Id="rId62" Type="http://schemas.openxmlformats.org/officeDocument/2006/relationships/slide" Target="slides/slide57.xml"/><Relationship Id="rId61" Type="http://schemas.openxmlformats.org/officeDocument/2006/relationships/slide" Target="slides/slide56.xml"/><Relationship Id="rId20" Type="http://schemas.openxmlformats.org/officeDocument/2006/relationships/slide" Target="slides/slide15.xml"/><Relationship Id="rId64" Type="http://schemas.openxmlformats.org/officeDocument/2006/relationships/slide" Target="slides/slide59.xml"/><Relationship Id="rId63" Type="http://schemas.openxmlformats.org/officeDocument/2006/relationships/slide" Target="slides/slide58.xml"/><Relationship Id="rId22" Type="http://schemas.openxmlformats.org/officeDocument/2006/relationships/slide" Target="slides/slide17.xml"/><Relationship Id="rId66" Type="http://schemas.openxmlformats.org/officeDocument/2006/relationships/slide" Target="slides/slide61.xml"/><Relationship Id="rId21" Type="http://schemas.openxmlformats.org/officeDocument/2006/relationships/slide" Target="slides/slide16.xml"/><Relationship Id="rId65" Type="http://schemas.openxmlformats.org/officeDocument/2006/relationships/slide" Target="slides/slide60.xml"/><Relationship Id="rId24" Type="http://schemas.openxmlformats.org/officeDocument/2006/relationships/slide" Target="slides/slide19.xml"/><Relationship Id="rId68" Type="http://schemas.openxmlformats.org/officeDocument/2006/relationships/slide" Target="slides/slide63.xml"/><Relationship Id="rId23" Type="http://schemas.openxmlformats.org/officeDocument/2006/relationships/slide" Target="slides/slide18.xml"/><Relationship Id="rId67" Type="http://schemas.openxmlformats.org/officeDocument/2006/relationships/slide" Target="slides/slide62.xml"/><Relationship Id="rId60" Type="http://schemas.openxmlformats.org/officeDocument/2006/relationships/slide" Target="slides/slide55.xml"/><Relationship Id="rId26" Type="http://schemas.openxmlformats.org/officeDocument/2006/relationships/slide" Target="slides/slide21.xml"/><Relationship Id="rId25" Type="http://schemas.openxmlformats.org/officeDocument/2006/relationships/slide" Target="slides/slide20.xml"/><Relationship Id="rId69" Type="http://schemas.openxmlformats.org/officeDocument/2006/relationships/slide" Target="slides/slide64.xml"/><Relationship Id="rId28" Type="http://schemas.openxmlformats.org/officeDocument/2006/relationships/slide" Target="slides/slide23.xml"/><Relationship Id="rId27" Type="http://schemas.openxmlformats.org/officeDocument/2006/relationships/slide" Target="slides/slide22.xml"/><Relationship Id="rId29" Type="http://schemas.openxmlformats.org/officeDocument/2006/relationships/slide" Target="slides/slide24.xml"/><Relationship Id="rId51" Type="http://schemas.openxmlformats.org/officeDocument/2006/relationships/slide" Target="slides/slide46.xml"/><Relationship Id="rId50" Type="http://schemas.openxmlformats.org/officeDocument/2006/relationships/slide" Target="slides/slide45.xml"/><Relationship Id="rId53" Type="http://schemas.openxmlformats.org/officeDocument/2006/relationships/slide" Target="slides/slide48.xml"/><Relationship Id="rId52" Type="http://schemas.openxmlformats.org/officeDocument/2006/relationships/slide" Target="slides/slide47.xml"/><Relationship Id="rId11" Type="http://schemas.openxmlformats.org/officeDocument/2006/relationships/slide" Target="slides/slide6.xml"/><Relationship Id="rId55" Type="http://schemas.openxmlformats.org/officeDocument/2006/relationships/slide" Target="slides/slide50.xml"/><Relationship Id="rId10" Type="http://schemas.openxmlformats.org/officeDocument/2006/relationships/slide" Target="slides/slide5.xml"/><Relationship Id="rId54" Type="http://schemas.openxmlformats.org/officeDocument/2006/relationships/slide" Target="slides/slide49.xml"/><Relationship Id="rId13" Type="http://schemas.openxmlformats.org/officeDocument/2006/relationships/slide" Target="slides/slide8.xml"/><Relationship Id="rId57" Type="http://schemas.openxmlformats.org/officeDocument/2006/relationships/slide" Target="slides/slide52.xml"/><Relationship Id="rId12" Type="http://schemas.openxmlformats.org/officeDocument/2006/relationships/slide" Target="slides/slide7.xml"/><Relationship Id="rId56" Type="http://schemas.openxmlformats.org/officeDocument/2006/relationships/slide" Target="slides/slide51.xml"/><Relationship Id="rId15" Type="http://schemas.openxmlformats.org/officeDocument/2006/relationships/slide" Target="slides/slide10.xml"/><Relationship Id="rId59" Type="http://schemas.openxmlformats.org/officeDocument/2006/relationships/slide" Target="slides/slide54.xml"/><Relationship Id="rId14" Type="http://schemas.openxmlformats.org/officeDocument/2006/relationships/slide" Target="slides/slide9.xml"/><Relationship Id="rId58" Type="http://schemas.openxmlformats.org/officeDocument/2006/relationships/slide" Target="slides/slide53.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147957"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1:notes"/>
          <p:cNvSpPr/>
          <p:nvPr>
            <p:ph idx="2" type="sldImg"/>
          </p:nvPr>
        </p:nvSpPr>
        <p:spPr>
          <a:xfrm>
            <a:off x="147957"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2" name="Google Shape;52;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 name="Shape 148"/>
        <p:cNvGrpSpPr/>
        <p:nvPr/>
      </p:nvGrpSpPr>
      <p:grpSpPr>
        <a:xfrm>
          <a:off x="0" y="0"/>
          <a:ext cx="0" cy="0"/>
          <a:chOff x="0" y="0"/>
          <a:chExt cx="0" cy="0"/>
        </a:xfrm>
      </p:grpSpPr>
      <p:sp>
        <p:nvSpPr>
          <p:cNvPr id="149" name="Google Shape;149;p10: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0" name="Google Shape;150;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 name="Shape 161"/>
        <p:cNvGrpSpPr/>
        <p:nvPr/>
      </p:nvGrpSpPr>
      <p:grpSpPr>
        <a:xfrm>
          <a:off x="0" y="0"/>
          <a:ext cx="0" cy="0"/>
          <a:chOff x="0" y="0"/>
          <a:chExt cx="0" cy="0"/>
        </a:xfrm>
      </p:grpSpPr>
      <p:sp>
        <p:nvSpPr>
          <p:cNvPr id="162" name="Google Shape;162;p11: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3" name="Google Shape;163;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4" name="Shape 174"/>
        <p:cNvGrpSpPr/>
        <p:nvPr/>
      </p:nvGrpSpPr>
      <p:grpSpPr>
        <a:xfrm>
          <a:off x="0" y="0"/>
          <a:ext cx="0" cy="0"/>
          <a:chOff x="0" y="0"/>
          <a:chExt cx="0" cy="0"/>
        </a:xfrm>
      </p:grpSpPr>
      <p:sp>
        <p:nvSpPr>
          <p:cNvPr id="175" name="Google Shape;175;p1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6" name="Google Shape;176;p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7" name="Shape 187"/>
        <p:cNvGrpSpPr/>
        <p:nvPr/>
      </p:nvGrpSpPr>
      <p:grpSpPr>
        <a:xfrm>
          <a:off x="0" y="0"/>
          <a:ext cx="0" cy="0"/>
          <a:chOff x="0" y="0"/>
          <a:chExt cx="0" cy="0"/>
        </a:xfrm>
      </p:grpSpPr>
      <p:sp>
        <p:nvSpPr>
          <p:cNvPr id="188" name="Google Shape;188;p13: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9" name="Google Shape;189;p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8" name="Shape 198"/>
        <p:cNvGrpSpPr/>
        <p:nvPr/>
      </p:nvGrpSpPr>
      <p:grpSpPr>
        <a:xfrm>
          <a:off x="0" y="0"/>
          <a:ext cx="0" cy="0"/>
          <a:chOff x="0" y="0"/>
          <a:chExt cx="0" cy="0"/>
        </a:xfrm>
      </p:grpSpPr>
      <p:sp>
        <p:nvSpPr>
          <p:cNvPr id="199" name="Google Shape;199;p14: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00" name="Google Shape;200;p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9" name="Shape 209"/>
        <p:cNvGrpSpPr/>
        <p:nvPr/>
      </p:nvGrpSpPr>
      <p:grpSpPr>
        <a:xfrm>
          <a:off x="0" y="0"/>
          <a:ext cx="0" cy="0"/>
          <a:chOff x="0" y="0"/>
          <a:chExt cx="0" cy="0"/>
        </a:xfrm>
      </p:grpSpPr>
      <p:sp>
        <p:nvSpPr>
          <p:cNvPr id="210" name="Google Shape;210;p15: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1" name="Google Shape;211;p1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0" name="Shape 220"/>
        <p:cNvGrpSpPr/>
        <p:nvPr/>
      </p:nvGrpSpPr>
      <p:grpSpPr>
        <a:xfrm>
          <a:off x="0" y="0"/>
          <a:ext cx="0" cy="0"/>
          <a:chOff x="0" y="0"/>
          <a:chExt cx="0" cy="0"/>
        </a:xfrm>
      </p:grpSpPr>
      <p:sp>
        <p:nvSpPr>
          <p:cNvPr id="221" name="Google Shape;221;p16: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22" name="Google Shape;222;p1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1" name="Shape 231"/>
        <p:cNvGrpSpPr/>
        <p:nvPr/>
      </p:nvGrpSpPr>
      <p:grpSpPr>
        <a:xfrm>
          <a:off x="0" y="0"/>
          <a:ext cx="0" cy="0"/>
          <a:chOff x="0" y="0"/>
          <a:chExt cx="0" cy="0"/>
        </a:xfrm>
      </p:grpSpPr>
      <p:sp>
        <p:nvSpPr>
          <p:cNvPr id="232" name="Google Shape;232;p17: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33" name="Google Shape;233;p1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2" name="Shape 242"/>
        <p:cNvGrpSpPr/>
        <p:nvPr/>
      </p:nvGrpSpPr>
      <p:grpSpPr>
        <a:xfrm>
          <a:off x="0" y="0"/>
          <a:ext cx="0" cy="0"/>
          <a:chOff x="0" y="0"/>
          <a:chExt cx="0" cy="0"/>
        </a:xfrm>
      </p:grpSpPr>
      <p:sp>
        <p:nvSpPr>
          <p:cNvPr id="243" name="Google Shape;243;p18: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44" name="Google Shape;244;p1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3" name="Shape 253"/>
        <p:cNvGrpSpPr/>
        <p:nvPr/>
      </p:nvGrpSpPr>
      <p:grpSpPr>
        <a:xfrm>
          <a:off x="0" y="0"/>
          <a:ext cx="0" cy="0"/>
          <a:chOff x="0" y="0"/>
          <a:chExt cx="0" cy="0"/>
        </a:xfrm>
      </p:grpSpPr>
      <p:sp>
        <p:nvSpPr>
          <p:cNvPr id="254" name="Google Shape;254;p19: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5" name="Google Shape;255;p1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 name="Shape 63"/>
        <p:cNvGrpSpPr/>
        <p:nvPr/>
      </p:nvGrpSpPr>
      <p:grpSpPr>
        <a:xfrm>
          <a:off x="0" y="0"/>
          <a:ext cx="0" cy="0"/>
          <a:chOff x="0" y="0"/>
          <a:chExt cx="0" cy="0"/>
        </a:xfrm>
      </p:grpSpPr>
      <p:sp>
        <p:nvSpPr>
          <p:cNvPr id="64" name="Google Shape;64;p2:notes"/>
          <p:cNvSpPr/>
          <p:nvPr>
            <p:ph idx="2" type="sldImg"/>
          </p:nvPr>
        </p:nvSpPr>
        <p:spPr>
          <a:xfrm>
            <a:off x="147957"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5" name="Google Shape;65;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4" name="Shape 264"/>
        <p:cNvGrpSpPr/>
        <p:nvPr/>
      </p:nvGrpSpPr>
      <p:grpSpPr>
        <a:xfrm>
          <a:off x="0" y="0"/>
          <a:ext cx="0" cy="0"/>
          <a:chOff x="0" y="0"/>
          <a:chExt cx="0" cy="0"/>
        </a:xfrm>
      </p:grpSpPr>
      <p:sp>
        <p:nvSpPr>
          <p:cNvPr id="265" name="Google Shape;265;p20: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66" name="Google Shape;266;p2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5" name="Shape 275"/>
        <p:cNvGrpSpPr/>
        <p:nvPr/>
      </p:nvGrpSpPr>
      <p:grpSpPr>
        <a:xfrm>
          <a:off x="0" y="0"/>
          <a:ext cx="0" cy="0"/>
          <a:chOff x="0" y="0"/>
          <a:chExt cx="0" cy="0"/>
        </a:xfrm>
      </p:grpSpPr>
      <p:sp>
        <p:nvSpPr>
          <p:cNvPr id="276" name="Google Shape;276;p21: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77" name="Google Shape;277;p2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6" name="Shape 286"/>
        <p:cNvGrpSpPr/>
        <p:nvPr/>
      </p:nvGrpSpPr>
      <p:grpSpPr>
        <a:xfrm>
          <a:off x="0" y="0"/>
          <a:ext cx="0" cy="0"/>
          <a:chOff x="0" y="0"/>
          <a:chExt cx="0" cy="0"/>
        </a:xfrm>
      </p:grpSpPr>
      <p:sp>
        <p:nvSpPr>
          <p:cNvPr id="287" name="Google Shape;287;p22: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88" name="Google Shape;288;p2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7" name="Shape 297"/>
        <p:cNvGrpSpPr/>
        <p:nvPr/>
      </p:nvGrpSpPr>
      <p:grpSpPr>
        <a:xfrm>
          <a:off x="0" y="0"/>
          <a:ext cx="0" cy="0"/>
          <a:chOff x="0" y="0"/>
          <a:chExt cx="0" cy="0"/>
        </a:xfrm>
      </p:grpSpPr>
      <p:sp>
        <p:nvSpPr>
          <p:cNvPr id="298" name="Google Shape;298;p23: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99" name="Google Shape;299;p2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8" name="Shape 308"/>
        <p:cNvGrpSpPr/>
        <p:nvPr/>
      </p:nvGrpSpPr>
      <p:grpSpPr>
        <a:xfrm>
          <a:off x="0" y="0"/>
          <a:ext cx="0" cy="0"/>
          <a:chOff x="0" y="0"/>
          <a:chExt cx="0" cy="0"/>
        </a:xfrm>
      </p:grpSpPr>
      <p:sp>
        <p:nvSpPr>
          <p:cNvPr id="309" name="Google Shape;309;p24: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10" name="Google Shape;310;p2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9" name="Shape 319"/>
        <p:cNvGrpSpPr/>
        <p:nvPr/>
      </p:nvGrpSpPr>
      <p:grpSpPr>
        <a:xfrm>
          <a:off x="0" y="0"/>
          <a:ext cx="0" cy="0"/>
          <a:chOff x="0" y="0"/>
          <a:chExt cx="0" cy="0"/>
        </a:xfrm>
      </p:grpSpPr>
      <p:sp>
        <p:nvSpPr>
          <p:cNvPr id="320" name="Google Shape;320;p25: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21" name="Google Shape;321;p2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0" name="Shape 330"/>
        <p:cNvGrpSpPr/>
        <p:nvPr/>
      </p:nvGrpSpPr>
      <p:grpSpPr>
        <a:xfrm>
          <a:off x="0" y="0"/>
          <a:ext cx="0" cy="0"/>
          <a:chOff x="0" y="0"/>
          <a:chExt cx="0" cy="0"/>
        </a:xfrm>
      </p:grpSpPr>
      <p:sp>
        <p:nvSpPr>
          <p:cNvPr id="331" name="Google Shape;331;p26: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32" name="Google Shape;332;p2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1" name="Shape 341"/>
        <p:cNvGrpSpPr/>
        <p:nvPr/>
      </p:nvGrpSpPr>
      <p:grpSpPr>
        <a:xfrm>
          <a:off x="0" y="0"/>
          <a:ext cx="0" cy="0"/>
          <a:chOff x="0" y="0"/>
          <a:chExt cx="0" cy="0"/>
        </a:xfrm>
      </p:grpSpPr>
      <p:sp>
        <p:nvSpPr>
          <p:cNvPr id="342" name="Google Shape;342;p27: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43" name="Google Shape;343;p2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2" name="Shape 352"/>
        <p:cNvGrpSpPr/>
        <p:nvPr/>
      </p:nvGrpSpPr>
      <p:grpSpPr>
        <a:xfrm>
          <a:off x="0" y="0"/>
          <a:ext cx="0" cy="0"/>
          <a:chOff x="0" y="0"/>
          <a:chExt cx="0" cy="0"/>
        </a:xfrm>
      </p:grpSpPr>
      <p:sp>
        <p:nvSpPr>
          <p:cNvPr id="353" name="Google Shape;353;p28: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54" name="Google Shape;354;p2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3" name="Shape 363"/>
        <p:cNvGrpSpPr/>
        <p:nvPr/>
      </p:nvGrpSpPr>
      <p:grpSpPr>
        <a:xfrm>
          <a:off x="0" y="0"/>
          <a:ext cx="0" cy="0"/>
          <a:chOff x="0" y="0"/>
          <a:chExt cx="0" cy="0"/>
        </a:xfrm>
      </p:grpSpPr>
      <p:sp>
        <p:nvSpPr>
          <p:cNvPr id="364" name="Google Shape;364;p29: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65" name="Google Shape;365;p2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 name="Shape 68"/>
        <p:cNvGrpSpPr/>
        <p:nvPr/>
      </p:nvGrpSpPr>
      <p:grpSpPr>
        <a:xfrm>
          <a:off x="0" y="0"/>
          <a:ext cx="0" cy="0"/>
          <a:chOff x="0" y="0"/>
          <a:chExt cx="0" cy="0"/>
        </a:xfrm>
      </p:grpSpPr>
      <p:sp>
        <p:nvSpPr>
          <p:cNvPr id="69" name="Google Shape;69;p3:notes"/>
          <p:cNvSpPr/>
          <p:nvPr>
            <p:ph idx="2" type="sldImg"/>
          </p:nvPr>
        </p:nvSpPr>
        <p:spPr>
          <a:xfrm>
            <a:off x="147957"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0" name="Google Shape;70;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4" name="Shape 374"/>
        <p:cNvGrpSpPr/>
        <p:nvPr/>
      </p:nvGrpSpPr>
      <p:grpSpPr>
        <a:xfrm>
          <a:off x="0" y="0"/>
          <a:ext cx="0" cy="0"/>
          <a:chOff x="0" y="0"/>
          <a:chExt cx="0" cy="0"/>
        </a:xfrm>
      </p:grpSpPr>
      <p:sp>
        <p:nvSpPr>
          <p:cNvPr id="375" name="Google Shape;375;p30: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76" name="Google Shape;376;p3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5" name="Shape 385"/>
        <p:cNvGrpSpPr/>
        <p:nvPr/>
      </p:nvGrpSpPr>
      <p:grpSpPr>
        <a:xfrm>
          <a:off x="0" y="0"/>
          <a:ext cx="0" cy="0"/>
          <a:chOff x="0" y="0"/>
          <a:chExt cx="0" cy="0"/>
        </a:xfrm>
      </p:grpSpPr>
      <p:sp>
        <p:nvSpPr>
          <p:cNvPr id="386" name="Google Shape;386;p31: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87" name="Google Shape;387;p3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6" name="Shape 396"/>
        <p:cNvGrpSpPr/>
        <p:nvPr/>
      </p:nvGrpSpPr>
      <p:grpSpPr>
        <a:xfrm>
          <a:off x="0" y="0"/>
          <a:ext cx="0" cy="0"/>
          <a:chOff x="0" y="0"/>
          <a:chExt cx="0" cy="0"/>
        </a:xfrm>
      </p:grpSpPr>
      <p:sp>
        <p:nvSpPr>
          <p:cNvPr id="397" name="Google Shape;397;p32: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98" name="Google Shape;398;p3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7" name="Shape 407"/>
        <p:cNvGrpSpPr/>
        <p:nvPr/>
      </p:nvGrpSpPr>
      <p:grpSpPr>
        <a:xfrm>
          <a:off x="0" y="0"/>
          <a:ext cx="0" cy="0"/>
          <a:chOff x="0" y="0"/>
          <a:chExt cx="0" cy="0"/>
        </a:xfrm>
      </p:grpSpPr>
      <p:sp>
        <p:nvSpPr>
          <p:cNvPr id="408" name="Google Shape;408;p33: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09" name="Google Shape;409;p3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8" name="Shape 418"/>
        <p:cNvGrpSpPr/>
        <p:nvPr/>
      </p:nvGrpSpPr>
      <p:grpSpPr>
        <a:xfrm>
          <a:off x="0" y="0"/>
          <a:ext cx="0" cy="0"/>
          <a:chOff x="0" y="0"/>
          <a:chExt cx="0" cy="0"/>
        </a:xfrm>
      </p:grpSpPr>
      <p:sp>
        <p:nvSpPr>
          <p:cNvPr id="419" name="Google Shape;419;p34: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20" name="Google Shape;420;p3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9" name="Shape 429"/>
        <p:cNvGrpSpPr/>
        <p:nvPr/>
      </p:nvGrpSpPr>
      <p:grpSpPr>
        <a:xfrm>
          <a:off x="0" y="0"/>
          <a:ext cx="0" cy="0"/>
          <a:chOff x="0" y="0"/>
          <a:chExt cx="0" cy="0"/>
        </a:xfrm>
      </p:grpSpPr>
      <p:sp>
        <p:nvSpPr>
          <p:cNvPr id="430" name="Google Shape;430;p35: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31" name="Google Shape;431;p3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0" name="Shape 440"/>
        <p:cNvGrpSpPr/>
        <p:nvPr/>
      </p:nvGrpSpPr>
      <p:grpSpPr>
        <a:xfrm>
          <a:off x="0" y="0"/>
          <a:ext cx="0" cy="0"/>
          <a:chOff x="0" y="0"/>
          <a:chExt cx="0" cy="0"/>
        </a:xfrm>
      </p:grpSpPr>
      <p:sp>
        <p:nvSpPr>
          <p:cNvPr id="441" name="Google Shape;441;p36: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42" name="Google Shape;442;p3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1" name="Shape 451"/>
        <p:cNvGrpSpPr/>
        <p:nvPr/>
      </p:nvGrpSpPr>
      <p:grpSpPr>
        <a:xfrm>
          <a:off x="0" y="0"/>
          <a:ext cx="0" cy="0"/>
          <a:chOff x="0" y="0"/>
          <a:chExt cx="0" cy="0"/>
        </a:xfrm>
      </p:grpSpPr>
      <p:sp>
        <p:nvSpPr>
          <p:cNvPr id="452" name="Google Shape;452;p37: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53" name="Google Shape;453;p3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2" name="Shape 462"/>
        <p:cNvGrpSpPr/>
        <p:nvPr/>
      </p:nvGrpSpPr>
      <p:grpSpPr>
        <a:xfrm>
          <a:off x="0" y="0"/>
          <a:ext cx="0" cy="0"/>
          <a:chOff x="0" y="0"/>
          <a:chExt cx="0" cy="0"/>
        </a:xfrm>
      </p:grpSpPr>
      <p:sp>
        <p:nvSpPr>
          <p:cNvPr id="463" name="Google Shape;463;p38: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64" name="Google Shape;464;p3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3" name="Shape 473"/>
        <p:cNvGrpSpPr/>
        <p:nvPr/>
      </p:nvGrpSpPr>
      <p:grpSpPr>
        <a:xfrm>
          <a:off x="0" y="0"/>
          <a:ext cx="0" cy="0"/>
          <a:chOff x="0" y="0"/>
          <a:chExt cx="0" cy="0"/>
        </a:xfrm>
      </p:grpSpPr>
      <p:sp>
        <p:nvSpPr>
          <p:cNvPr id="474" name="Google Shape;474;p39: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75" name="Google Shape;475;p3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 name="Shape 85"/>
        <p:cNvGrpSpPr/>
        <p:nvPr/>
      </p:nvGrpSpPr>
      <p:grpSpPr>
        <a:xfrm>
          <a:off x="0" y="0"/>
          <a:ext cx="0" cy="0"/>
          <a:chOff x="0" y="0"/>
          <a:chExt cx="0" cy="0"/>
        </a:xfrm>
      </p:grpSpPr>
      <p:sp>
        <p:nvSpPr>
          <p:cNvPr id="86" name="Google Shape;86;p4:notes"/>
          <p:cNvSpPr/>
          <p:nvPr>
            <p:ph idx="2" type="sldImg"/>
          </p:nvPr>
        </p:nvSpPr>
        <p:spPr>
          <a:xfrm>
            <a:off x="147957"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7" name="Google Shape;87;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4" name="Shape 484"/>
        <p:cNvGrpSpPr/>
        <p:nvPr/>
      </p:nvGrpSpPr>
      <p:grpSpPr>
        <a:xfrm>
          <a:off x="0" y="0"/>
          <a:ext cx="0" cy="0"/>
          <a:chOff x="0" y="0"/>
          <a:chExt cx="0" cy="0"/>
        </a:xfrm>
      </p:grpSpPr>
      <p:sp>
        <p:nvSpPr>
          <p:cNvPr id="485" name="Google Shape;485;p40: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86" name="Google Shape;486;p4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5" name="Shape 495"/>
        <p:cNvGrpSpPr/>
        <p:nvPr/>
      </p:nvGrpSpPr>
      <p:grpSpPr>
        <a:xfrm>
          <a:off x="0" y="0"/>
          <a:ext cx="0" cy="0"/>
          <a:chOff x="0" y="0"/>
          <a:chExt cx="0" cy="0"/>
        </a:xfrm>
      </p:grpSpPr>
      <p:sp>
        <p:nvSpPr>
          <p:cNvPr id="496" name="Google Shape;496;p41: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97" name="Google Shape;497;p4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6" name="Shape 506"/>
        <p:cNvGrpSpPr/>
        <p:nvPr/>
      </p:nvGrpSpPr>
      <p:grpSpPr>
        <a:xfrm>
          <a:off x="0" y="0"/>
          <a:ext cx="0" cy="0"/>
          <a:chOff x="0" y="0"/>
          <a:chExt cx="0" cy="0"/>
        </a:xfrm>
      </p:grpSpPr>
      <p:sp>
        <p:nvSpPr>
          <p:cNvPr id="507" name="Google Shape;507;p42: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08" name="Google Shape;508;p4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7" name="Shape 517"/>
        <p:cNvGrpSpPr/>
        <p:nvPr/>
      </p:nvGrpSpPr>
      <p:grpSpPr>
        <a:xfrm>
          <a:off x="0" y="0"/>
          <a:ext cx="0" cy="0"/>
          <a:chOff x="0" y="0"/>
          <a:chExt cx="0" cy="0"/>
        </a:xfrm>
      </p:grpSpPr>
      <p:sp>
        <p:nvSpPr>
          <p:cNvPr id="518" name="Google Shape;518;p43: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19" name="Google Shape;519;p4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8" name="Shape 528"/>
        <p:cNvGrpSpPr/>
        <p:nvPr/>
      </p:nvGrpSpPr>
      <p:grpSpPr>
        <a:xfrm>
          <a:off x="0" y="0"/>
          <a:ext cx="0" cy="0"/>
          <a:chOff x="0" y="0"/>
          <a:chExt cx="0" cy="0"/>
        </a:xfrm>
      </p:grpSpPr>
      <p:sp>
        <p:nvSpPr>
          <p:cNvPr id="529" name="Google Shape;529;p44: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30" name="Google Shape;530;p4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9" name="Shape 539"/>
        <p:cNvGrpSpPr/>
        <p:nvPr/>
      </p:nvGrpSpPr>
      <p:grpSpPr>
        <a:xfrm>
          <a:off x="0" y="0"/>
          <a:ext cx="0" cy="0"/>
          <a:chOff x="0" y="0"/>
          <a:chExt cx="0" cy="0"/>
        </a:xfrm>
      </p:grpSpPr>
      <p:sp>
        <p:nvSpPr>
          <p:cNvPr id="540" name="Google Shape;540;p45: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41" name="Google Shape;541;p4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0" name="Shape 550"/>
        <p:cNvGrpSpPr/>
        <p:nvPr/>
      </p:nvGrpSpPr>
      <p:grpSpPr>
        <a:xfrm>
          <a:off x="0" y="0"/>
          <a:ext cx="0" cy="0"/>
          <a:chOff x="0" y="0"/>
          <a:chExt cx="0" cy="0"/>
        </a:xfrm>
      </p:grpSpPr>
      <p:sp>
        <p:nvSpPr>
          <p:cNvPr id="551" name="Google Shape;551;p46: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52" name="Google Shape;552;p4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1" name="Shape 561"/>
        <p:cNvGrpSpPr/>
        <p:nvPr/>
      </p:nvGrpSpPr>
      <p:grpSpPr>
        <a:xfrm>
          <a:off x="0" y="0"/>
          <a:ext cx="0" cy="0"/>
          <a:chOff x="0" y="0"/>
          <a:chExt cx="0" cy="0"/>
        </a:xfrm>
      </p:grpSpPr>
      <p:sp>
        <p:nvSpPr>
          <p:cNvPr id="562" name="Google Shape;562;p47: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63" name="Google Shape;563;p4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2" name="Shape 572"/>
        <p:cNvGrpSpPr/>
        <p:nvPr/>
      </p:nvGrpSpPr>
      <p:grpSpPr>
        <a:xfrm>
          <a:off x="0" y="0"/>
          <a:ext cx="0" cy="0"/>
          <a:chOff x="0" y="0"/>
          <a:chExt cx="0" cy="0"/>
        </a:xfrm>
      </p:grpSpPr>
      <p:sp>
        <p:nvSpPr>
          <p:cNvPr id="573" name="Google Shape;573;p48: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74" name="Google Shape;574;p4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3" name="Shape 583"/>
        <p:cNvGrpSpPr/>
        <p:nvPr/>
      </p:nvGrpSpPr>
      <p:grpSpPr>
        <a:xfrm>
          <a:off x="0" y="0"/>
          <a:ext cx="0" cy="0"/>
          <a:chOff x="0" y="0"/>
          <a:chExt cx="0" cy="0"/>
        </a:xfrm>
      </p:grpSpPr>
      <p:sp>
        <p:nvSpPr>
          <p:cNvPr id="584" name="Google Shape;584;p49: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85" name="Google Shape;585;p4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p5: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7" name="Google Shape;97;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4" name="Shape 594"/>
        <p:cNvGrpSpPr/>
        <p:nvPr/>
      </p:nvGrpSpPr>
      <p:grpSpPr>
        <a:xfrm>
          <a:off x="0" y="0"/>
          <a:ext cx="0" cy="0"/>
          <a:chOff x="0" y="0"/>
          <a:chExt cx="0" cy="0"/>
        </a:xfrm>
      </p:grpSpPr>
      <p:sp>
        <p:nvSpPr>
          <p:cNvPr id="595" name="Google Shape;595;p50: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96" name="Google Shape;596;p5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5" name="Shape 605"/>
        <p:cNvGrpSpPr/>
        <p:nvPr/>
      </p:nvGrpSpPr>
      <p:grpSpPr>
        <a:xfrm>
          <a:off x="0" y="0"/>
          <a:ext cx="0" cy="0"/>
          <a:chOff x="0" y="0"/>
          <a:chExt cx="0" cy="0"/>
        </a:xfrm>
      </p:grpSpPr>
      <p:sp>
        <p:nvSpPr>
          <p:cNvPr id="606" name="Google Shape;606;p51: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07" name="Google Shape;607;p5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6" name="Shape 616"/>
        <p:cNvGrpSpPr/>
        <p:nvPr/>
      </p:nvGrpSpPr>
      <p:grpSpPr>
        <a:xfrm>
          <a:off x="0" y="0"/>
          <a:ext cx="0" cy="0"/>
          <a:chOff x="0" y="0"/>
          <a:chExt cx="0" cy="0"/>
        </a:xfrm>
      </p:grpSpPr>
      <p:sp>
        <p:nvSpPr>
          <p:cNvPr id="617" name="Google Shape;617;p52: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18" name="Google Shape;618;p5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t/>
            </a:r>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7" name="Shape 627"/>
        <p:cNvGrpSpPr/>
        <p:nvPr/>
      </p:nvGrpSpPr>
      <p:grpSpPr>
        <a:xfrm>
          <a:off x="0" y="0"/>
          <a:ext cx="0" cy="0"/>
          <a:chOff x="0" y="0"/>
          <a:chExt cx="0" cy="0"/>
        </a:xfrm>
      </p:grpSpPr>
      <p:sp>
        <p:nvSpPr>
          <p:cNvPr id="628" name="Google Shape;628;g30556d74195_0_0: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29" name="Google Shape;629;g30556d74195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8" name="Shape 638"/>
        <p:cNvGrpSpPr/>
        <p:nvPr/>
      </p:nvGrpSpPr>
      <p:grpSpPr>
        <a:xfrm>
          <a:off x="0" y="0"/>
          <a:ext cx="0" cy="0"/>
          <a:chOff x="0" y="0"/>
          <a:chExt cx="0" cy="0"/>
        </a:xfrm>
      </p:grpSpPr>
      <p:sp>
        <p:nvSpPr>
          <p:cNvPr id="639" name="Google Shape;639;p54: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40" name="Google Shape;640;p5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9" name="Shape 649"/>
        <p:cNvGrpSpPr/>
        <p:nvPr/>
      </p:nvGrpSpPr>
      <p:grpSpPr>
        <a:xfrm>
          <a:off x="0" y="0"/>
          <a:ext cx="0" cy="0"/>
          <a:chOff x="0" y="0"/>
          <a:chExt cx="0" cy="0"/>
        </a:xfrm>
      </p:grpSpPr>
      <p:sp>
        <p:nvSpPr>
          <p:cNvPr id="650" name="Google Shape;650;p55: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51" name="Google Shape;651;p5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0" name="Shape 660"/>
        <p:cNvGrpSpPr/>
        <p:nvPr/>
      </p:nvGrpSpPr>
      <p:grpSpPr>
        <a:xfrm>
          <a:off x="0" y="0"/>
          <a:ext cx="0" cy="0"/>
          <a:chOff x="0" y="0"/>
          <a:chExt cx="0" cy="0"/>
        </a:xfrm>
      </p:grpSpPr>
      <p:sp>
        <p:nvSpPr>
          <p:cNvPr id="661" name="Google Shape;661;p56: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62" name="Google Shape;662;p5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1" name="Shape 671"/>
        <p:cNvGrpSpPr/>
        <p:nvPr/>
      </p:nvGrpSpPr>
      <p:grpSpPr>
        <a:xfrm>
          <a:off x="0" y="0"/>
          <a:ext cx="0" cy="0"/>
          <a:chOff x="0" y="0"/>
          <a:chExt cx="0" cy="0"/>
        </a:xfrm>
      </p:grpSpPr>
      <p:sp>
        <p:nvSpPr>
          <p:cNvPr id="672" name="Google Shape;672;p57: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73" name="Google Shape;673;p5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2" name="Shape 682"/>
        <p:cNvGrpSpPr/>
        <p:nvPr/>
      </p:nvGrpSpPr>
      <p:grpSpPr>
        <a:xfrm>
          <a:off x="0" y="0"/>
          <a:ext cx="0" cy="0"/>
          <a:chOff x="0" y="0"/>
          <a:chExt cx="0" cy="0"/>
        </a:xfrm>
      </p:grpSpPr>
      <p:sp>
        <p:nvSpPr>
          <p:cNvPr id="683" name="Google Shape;683;p58: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84" name="Google Shape;684;p5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3" name="Shape 693"/>
        <p:cNvGrpSpPr/>
        <p:nvPr/>
      </p:nvGrpSpPr>
      <p:grpSpPr>
        <a:xfrm>
          <a:off x="0" y="0"/>
          <a:ext cx="0" cy="0"/>
          <a:chOff x="0" y="0"/>
          <a:chExt cx="0" cy="0"/>
        </a:xfrm>
      </p:grpSpPr>
      <p:sp>
        <p:nvSpPr>
          <p:cNvPr id="694" name="Google Shape;694;p59: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95" name="Google Shape;695;p5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p6: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7" name="Google Shape;107;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4" name="Shape 704"/>
        <p:cNvGrpSpPr/>
        <p:nvPr/>
      </p:nvGrpSpPr>
      <p:grpSpPr>
        <a:xfrm>
          <a:off x="0" y="0"/>
          <a:ext cx="0" cy="0"/>
          <a:chOff x="0" y="0"/>
          <a:chExt cx="0" cy="0"/>
        </a:xfrm>
      </p:grpSpPr>
      <p:sp>
        <p:nvSpPr>
          <p:cNvPr id="705" name="Google Shape;705;p60: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06" name="Google Shape;706;p6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5" name="Shape 715"/>
        <p:cNvGrpSpPr/>
        <p:nvPr/>
      </p:nvGrpSpPr>
      <p:grpSpPr>
        <a:xfrm>
          <a:off x="0" y="0"/>
          <a:ext cx="0" cy="0"/>
          <a:chOff x="0" y="0"/>
          <a:chExt cx="0" cy="0"/>
        </a:xfrm>
      </p:grpSpPr>
      <p:sp>
        <p:nvSpPr>
          <p:cNvPr id="716" name="Google Shape;716;p61: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17" name="Google Shape;717;p6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6" name="Shape 726"/>
        <p:cNvGrpSpPr/>
        <p:nvPr/>
      </p:nvGrpSpPr>
      <p:grpSpPr>
        <a:xfrm>
          <a:off x="0" y="0"/>
          <a:ext cx="0" cy="0"/>
          <a:chOff x="0" y="0"/>
          <a:chExt cx="0" cy="0"/>
        </a:xfrm>
      </p:grpSpPr>
      <p:sp>
        <p:nvSpPr>
          <p:cNvPr id="727" name="Google Shape;727;p62: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28" name="Google Shape;728;p6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7" name="Shape 737"/>
        <p:cNvGrpSpPr/>
        <p:nvPr/>
      </p:nvGrpSpPr>
      <p:grpSpPr>
        <a:xfrm>
          <a:off x="0" y="0"/>
          <a:ext cx="0" cy="0"/>
          <a:chOff x="0" y="0"/>
          <a:chExt cx="0" cy="0"/>
        </a:xfrm>
      </p:grpSpPr>
      <p:sp>
        <p:nvSpPr>
          <p:cNvPr id="738" name="Google Shape;738;p63: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39" name="Google Shape;739;p6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8" name="Shape 748"/>
        <p:cNvGrpSpPr/>
        <p:nvPr/>
      </p:nvGrpSpPr>
      <p:grpSpPr>
        <a:xfrm>
          <a:off x="0" y="0"/>
          <a:ext cx="0" cy="0"/>
          <a:chOff x="0" y="0"/>
          <a:chExt cx="0" cy="0"/>
        </a:xfrm>
      </p:grpSpPr>
      <p:sp>
        <p:nvSpPr>
          <p:cNvPr id="749" name="Google Shape;749;g3412796a47f_0_0:notes"/>
          <p:cNvSpPr/>
          <p:nvPr>
            <p:ph idx="2" type="sldImg"/>
          </p:nvPr>
        </p:nvSpPr>
        <p:spPr>
          <a:xfrm>
            <a:off x="-103570" y="685800"/>
            <a:ext cx="7065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50" name="Google Shape;750;g3412796a47f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p7: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7" name="Google Shape;117;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 name="Shape 125"/>
        <p:cNvGrpSpPr/>
        <p:nvPr/>
      </p:nvGrpSpPr>
      <p:grpSpPr>
        <a:xfrm>
          <a:off x="0" y="0"/>
          <a:ext cx="0" cy="0"/>
          <a:chOff x="0" y="0"/>
          <a:chExt cx="0" cy="0"/>
        </a:xfrm>
      </p:grpSpPr>
      <p:sp>
        <p:nvSpPr>
          <p:cNvPr id="126" name="Google Shape;126;p8: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7" name="Google Shape;127;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 name="Shape 135"/>
        <p:cNvGrpSpPr/>
        <p:nvPr/>
      </p:nvGrpSpPr>
      <p:grpSpPr>
        <a:xfrm>
          <a:off x="0" y="0"/>
          <a:ext cx="0" cy="0"/>
          <a:chOff x="0" y="0"/>
          <a:chExt cx="0" cy="0"/>
        </a:xfrm>
      </p:grpSpPr>
      <p:sp>
        <p:nvSpPr>
          <p:cNvPr id="136" name="Google Shape;136;p9: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7" name="Google Shape;137;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65"/>
          <p:cNvSpPr txBox="1"/>
          <p:nvPr>
            <p:ph type="ctrTitle"/>
          </p:nvPr>
        </p:nvSpPr>
        <p:spPr>
          <a:xfrm>
            <a:off x="259757" y="576356"/>
            <a:ext cx="7100400" cy="1588800"/>
          </a:xfrm>
          <a:prstGeom prst="rect">
            <a:avLst/>
          </a:prstGeom>
          <a:noFill/>
          <a:ln>
            <a:noFill/>
          </a:ln>
        </p:spPr>
        <p:txBody>
          <a:bodyPr anchorCtr="0" anchor="b" bIns="74375" lIns="74375" spcFirstLastPara="1" rIns="74375" wrap="square" tIns="74375">
            <a:norm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p:txBody>
      </p:sp>
      <p:sp>
        <p:nvSpPr>
          <p:cNvPr id="11" name="Google Shape;11;p65"/>
          <p:cNvSpPr txBox="1"/>
          <p:nvPr>
            <p:ph idx="1" type="subTitle"/>
          </p:nvPr>
        </p:nvSpPr>
        <p:spPr>
          <a:xfrm>
            <a:off x="259750" y="2193823"/>
            <a:ext cx="7100400" cy="613500"/>
          </a:xfrm>
          <a:prstGeom prst="rect">
            <a:avLst/>
          </a:prstGeom>
          <a:noFill/>
          <a:ln>
            <a:noFill/>
          </a:ln>
        </p:spPr>
        <p:txBody>
          <a:bodyPr anchorCtr="0" anchor="t" bIns="74375" lIns="74375" spcFirstLastPara="1" rIns="74375" wrap="square" tIns="74375">
            <a:normAutofit/>
          </a:bodyPr>
          <a:lstStyle>
            <a:lvl1pPr lvl="0" algn="ctr">
              <a:lnSpc>
                <a:spcPct val="100000"/>
              </a:lnSpc>
              <a:spcBef>
                <a:spcPts val="0"/>
              </a:spcBef>
              <a:spcAft>
                <a:spcPts val="0"/>
              </a:spcAft>
              <a:buSzPts val="2300"/>
              <a:buNone/>
              <a:defRPr sz="2300"/>
            </a:lvl1pPr>
            <a:lvl2pPr lvl="1" algn="ctr">
              <a:lnSpc>
                <a:spcPct val="100000"/>
              </a:lnSpc>
              <a:spcBef>
                <a:spcPts val="0"/>
              </a:spcBef>
              <a:spcAft>
                <a:spcPts val="0"/>
              </a:spcAft>
              <a:buSzPts val="2300"/>
              <a:buNone/>
              <a:defRPr sz="2300"/>
            </a:lvl2pPr>
            <a:lvl3pPr lvl="2" algn="ctr">
              <a:lnSpc>
                <a:spcPct val="100000"/>
              </a:lnSpc>
              <a:spcBef>
                <a:spcPts val="0"/>
              </a:spcBef>
              <a:spcAft>
                <a:spcPts val="0"/>
              </a:spcAft>
              <a:buSzPts val="2300"/>
              <a:buNone/>
              <a:defRPr sz="2300"/>
            </a:lvl3pPr>
            <a:lvl4pPr lvl="3" algn="ctr">
              <a:lnSpc>
                <a:spcPct val="100000"/>
              </a:lnSpc>
              <a:spcBef>
                <a:spcPts val="0"/>
              </a:spcBef>
              <a:spcAft>
                <a:spcPts val="0"/>
              </a:spcAft>
              <a:buSzPts val="2300"/>
              <a:buNone/>
              <a:defRPr sz="2300"/>
            </a:lvl4pPr>
            <a:lvl5pPr lvl="4" algn="ctr">
              <a:lnSpc>
                <a:spcPct val="100000"/>
              </a:lnSpc>
              <a:spcBef>
                <a:spcPts val="0"/>
              </a:spcBef>
              <a:spcAft>
                <a:spcPts val="0"/>
              </a:spcAft>
              <a:buSzPts val="2300"/>
              <a:buNone/>
              <a:defRPr sz="2300"/>
            </a:lvl5pPr>
            <a:lvl6pPr lvl="5" algn="ctr">
              <a:lnSpc>
                <a:spcPct val="100000"/>
              </a:lnSpc>
              <a:spcBef>
                <a:spcPts val="0"/>
              </a:spcBef>
              <a:spcAft>
                <a:spcPts val="0"/>
              </a:spcAft>
              <a:buSzPts val="2300"/>
              <a:buNone/>
              <a:defRPr sz="2300"/>
            </a:lvl6pPr>
            <a:lvl7pPr lvl="6" algn="ctr">
              <a:lnSpc>
                <a:spcPct val="100000"/>
              </a:lnSpc>
              <a:spcBef>
                <a:spcPts val="0"/>
              </a:spcBef>
              <a:spcAft>
                <a:spcPts val="0"/>
              </a:spcAft>
              <a:buSzPts val="2300"/>
              <a:buNone/>
              <a:defRPr sz="2300"/>
            </a:lvl7pPr>
            <a:lvl8pPr lvl="7" algn="ctr">
              <a:lnSpc>
                <a:spcPct val="100000"/>
              </a:lnSpc>
              <a:spcBef>
                <a:spcPts val="0"/>
              </a:spcBef>
              <a:spcAft>
                <a:spcPts val="0"/>
              </a:spcAft>
              <a:buSzPts val="2300"/>
              <a:buNone/>
              <a:defRPr sz="2300"/>
            </a:lvl8pPr>
            <a:lvl9pPr lvl="8" algn="ctr">
              <a:lnSpc>
                <a:spcPct val="100000"/>
              </a:lnSpc>
              <a:spcBef>
                <a:spcPts val="0"/>
              </a:spcBef>
              <a:spcAft>
                <a:spcPts val="0"/>
              </a:spcAft>
              <a:buSzPts val="2300"/>
              <a:buNone/>
              <a:defRPr sz="2300"/>
            </a:lvl9pPr>
          </a:lstStyle>
          <a:p/>
        </p:txBody>
      </p:sp>
      <p:sp>
        <p:nvSpPr>
          <p:cNvPr id="12" name="Google Shape;12;p65"/>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74"/>
          <p:cNvSpPr txBox="1"/>
          <p:nvPr>
            <p:ph hasCustomPrompt="1" type="title"/>
          </p:nvPr>
        </p:nvSpPr>
        <p:spPr>
          <a:xfrm>
            <a:off x="259750" y="856223"/>
            <a:ext cx="7100400" cy="1519800"/>
          </a:xfrm>
          <a:prstGeom prst="rect">
            <a:avLst/>
          </a:prstGeom>
          <a:noFill/>
          <a:ln>
            <a:noFill/>
          </a:ln>
        </p:spPr>
        <p:txBody>
          <a:bodyPr anchorCtr="0" anchor="b" bIns="74375" lIns="74375" spcFirstLastPara="1" rIns="74375" wrap="square" tIns="74375">
            <a:normAutofit/>
          </a:bodyPr>
          <a:lstStyle>
            <a:lvl1pPr lvl="0" algn="ctr">
              <a:lnSpc>
                <a:spcPct val="100000"/>
              </a:lnSpc>
              <a:spcBef>
                <a:spcPts val="0"/>
              </a:spcBef>
              <a:spcAft>
                <a:spcPts val="0"/>
              </a:spcAft>
              <a:buSzPts val="9800"/>
              <a:buNone/>
              <a:defRPr sz="9800"/>
            </a:lvl1pPr>
            <a:lvl2pPr lvl="1" algn="ctr">
              <a:lnSpc>
                <a:spcPct val="100000"/>
              </a:lnSpc>
              <a:spcBef>
                <a:spcPts val="0"/>
              </a:spcBef>
              <a:spcAft>
                <a:spcPts val="0"/>
              </a:spcAft>
              <a:buSzPts val="9800"/>
              <a:buNone/>
              <a:defRPr sz="9800"/>
            </a:lvl2pPr>
            <a:lvl3pPr lvl="2" algn="ctr">
              <a:lnSpc>
                <a:spcPct val="100000"/>
              </a:lnSpc>
              <a:spcBef>
                <a:spcPts val="0"/>
              </a:spcBef>
              <a:spcAft>
                <a:spcPts val="0"/>
              </a:spcAft>
              <a:buSzPts val="9800"/>
              <a:buNone/>
              <a:defRPr sz="9800"/>
            </a:lvl3pPr>
            <a:lvl4pPr lvl="3" algn="ctr">
              <a:lnSpc>
                <a:spcPct val="100000"/>
              </a:lnSpc>
              <a:spcBef>
                <a:spcPts val="0"/>
              </a:spcBef>
              <a:spcAft>
                <a:spcPts val="0"/>
              </a:spcAft>
              <a:buSzPts val="9800"/>
              <a:buNone/>
              <a:defRPr sz="9800"/>
            </a:lvl4pPr>
            <a:lvl5pPr lvl="4" algn="ctr">
              <a:lnSpc>
                <a:spcPct val="100000"/>
              </a:lnSpc>
              <a:spcBef>
                <a:spcPts val="0"/>
              </a:spcBef>
              <a:spcAft>
                <a:spcPts val="0"/>
              </a:spcAft>
              <a:buSzPts val="9800"/>
              <a:buNone/>
              <a:defRPr sz="9800"/>
            </a:lvl5pPr>
            <a:lvl6pPr lvl="5" algn="ctr">
              <a:lnSpc>
                <a:spcPct val="100000"/>
              </a:lnSpc>
              <a:spcBef>
                <a:spcPts val="0"/>
              </a:spcBef>
              <a:spcAft>
                <a:spcPts val="0"/>
              </a:spcAft>
              <a:buSzPts val="9800"/>
              <a:buNone/>
              <a:defRPr sz="9800"/>
            </a:lvl6pPr>
            <a:lvl7pPr lvl="6" algn="ctr">
              <a:lnSpc>
                <a:spcPct val="100000"/>
              </a:lnSpc>
              <a:spcBef>
                <a:spcPts val="0"/>
              </a:spcBef>
              <a:spcAft>
                <a:spcPts val="0"/>
              </a:spcAft>
              <a:buSzPts val="9800"/>
              <a:buNone/>
              <a:defRPr sz="9800"/>
            </a:lvl7pPr>
            <a:lvl8pPr lvl="7" algn="ctr">
              <a:lnSpc>
                <a:spcPct val="100000"/>
              </a:lnSpc>
              <a:spcBef>
                <a:spcPts val="0"/>
              </a:spcBef>
              <a:spcAft>
                <a:spcPts val="0"/>
              </a:spcAft>
              <a:buSzPts val="9800"/>
              <a:buNone/>
              <a:defRPr sz="9800"/>
            </a:lvl8pPr>
            <a:lvl9pPr lvl="8" algn="ctr">
              <a:lnSpc>
                <a:spcPct val="100000"/>
              </a:lnSpc>
              <a:spcBef>
                <a:spcPts val="0"/>
              </a:spcBef>
              <a:spcAft>
                <a:spcPts val="0"/>
              </a:spcAft>
              <a:buSzPts val="9800"/>
              <a:buNone/>
              <a:defRPr sz="9800"/>
            </a:lvl9pPr>
          </a:lstStyle>
          <a:p>
            <a:r>
              <a:t>xx%</a:t>
            </a:r>
          </a:p>
        </p:txBody>
      </p:sp>
      <p:sp>
        <p:nvSpPr>
          <p:cNvPr id="46" name="Google Shape;46;p74"/>
          <p:cNvSpPr txBox="1"/>
          <p:nvPr>
            <p:ph idx="1" type="body"/>
          </p:nvPr>
        </p:nvSpPr>
        <p:spPr>
          <a:xfrm>
            <a:off x="259750" y="2440056"/>
            <a:ext cx="7100400" cy="1006800"/>
          </a:xfrm>
          <a:prstGeom prst="rect">
            <a:avLst/>
          </a:prstGeom>
          <a:noFill/>
          <a:ln>
            <a:noFill/>
          </a:ln>
        </p:spPr>
        <p:txBody>
          <a:bodyPr anchorCtr="0" anchor="t" bIns="74375" lIns="74375" spcFirstLastPara="1" rIns="74375" wrap="square" tIns="74375">
            <a:normAutofit/>
          </a:bodyPr>
          <a:lstStyle>
            <a:lvl1pPr indent="-323850" lvl="0" marL="457200" algn="ctr">
              <a:lnSpc>
                <a:spcPct val="115000"/>
              </a:lnSpc>
              <a:spcBef>
                <a:spcPts val="0"/>
              </a:spcBef>
              <a:spcAft>
                <a:spcPts val="0"/>
              </a:spcAft>
              <a:buSzPts val="1500"/>
              <a:buChar char="●"/>
              <a:defRPr/>
            </a:lvl1pPr>
            <a:lvl2pPr indent="-298450" lvl="1" marL="914400" algn="ctr">
              <a:lnSpc>
                <a:spcPct val="115000"/>
              </a:lnSpc>
              <a:spcBef>
                <a:spcPts val="0"/>
              </a:spcBef>
              <a:spcAft>
                <a:spcPts val="0"/>
              </a:spcAft>
              <a:buSzPts val="1100"/>
              <a:buChar char="○"/>
              <a:defRPr/>
            </a:lvl2pPr>
            <a:lvl3pPr indent="-298450" lvl="2" marL="1371600" algn="ctr">
              <a:lnSpc>
                <a:spcPct val="115000"/>
              </a:lnSpc>
              <a:spcBef>
                <a:spcPts val="0"/>
              </a:spcBef>
              <a:spcAft>
                <a:spcPts val="0"/>
              </a:spcAft>
              <a:buSzPts val="1100"/>
              <a:buChar char="■"/>
              <a:defRPr/>
            </a:lvl3pPr>
            <a:lvl4pPr indent="-298450" lvl="3" marL="1828800" algn="ctr">
              <a:lnSpc>
                <a:spcPct val="115000"/>
              </a:lnSpc>
              <a:spcBef>
                <a:spcPts val="0"/>
              </a:spcBef>
              <a:spcAft>
                <a:spcPts val="0"/>
              </a:spcAft>
              <a:buSzPts val="1100"/>
              <a:buChar char="●"/>
              <a:defRPr/>
            </a:lvl4pPr>
            <a:lvl5pPr indent="-298450" lvl="4" marL="2286000" algn="ctr">
              <a:lnSpc>
                <a:spcPct val="115000"/>
              </a:lnSpc>
              <a:spcBef>
                <a:spcPts val="0"/>
              </a:spcBef>
              <a:spcAft>
                <a:spcPts val="0"/>
              </a:spcAft>
              <a:buSzPts val="1100"/>
              <a:buChar char="○"/>
              <a:defRPr/>
            </a:lvl5pPr>
            <a:lvl6pPr indent="-298450" lvl="5" marL="2743200" algn="ctr">
              <a:lnSpc>
                <a:spcPct val="115000"/>
              </a:lnSpc>
              <a:spcBef>
                <a:spcPts val="0"/>
              </a:spcBef>
              <a:spcAft>
                <a:spcPts val="0"/>
              </a:spcAft>
              <a:buSzPts val="1100"/>
              <a:buChar char="■"/>
              <a:defRPr/>
            </a:lvl6pPr>
            <a:lvl7pPr indent="-298450" lvl="6" marL="3200400" algn="ctr">
              <a:lnSpc>
                <a:spcPct val="115000"/>
              </a:lnSpc>
              <a:spcBef>
                <a:spcPts val="0"/>
              </a:spcBef>
              <a:spcAft>
                <a:spcPts val="0"/>
              </a:spcAft>
              <a:buSzPts val="1100"/>
              <a:buChar char="●"/>
              <a:defRPr/>
            </a:lvl7pPr>
            <a:lvl8pPr indent="-298450" lvl="7" marL="3657600" algn="ctr">
              <a:lnSpc>
                <a:spcPct val="115000"/>
              </a:lnSpc>
              <a:spcBef>
                <a:spcPts val="0"/>
              </a:spcBef>
              <a:spcAft>
                <a:spcPts val="0"/>
              </a:spcAft>
              <a:buSzPts val="1100"/>
              <a:buChar char="○"/>
              <a:defRPr/>
            </a:lvl8pPr>
            <a:lvl9pPr indent="-298450" lvl="8" marL="4114800" algn="ctr">
              <a:lnSpc>
                <a:spcPct val="115000"/>
              </a:lnSpc>
              <a:spcBef>
                <a:spcPts val="0"/>
              </a:spcBef>
              <a:spcAft>
                <a:spcPts val="0"/>
              </a:spcAft>
              <a:buSzPts val="1100"/>
              <a:buChar char="■"/>
              <a:defRPr/>
            </a:lvl9pPr>
          </a:lstStyle>
          <a:p/>
        </p:txBody>
      </p:sp>
      <p:sp>
        <p:nvSpPr>
          <p:cNvPr id="47" name="Google Shape;47;p74"/>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75"/>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66"/>
          <p:cNvSpPr txBox="1"/>
          <p:nvPr>
            <p:ph type="title"/>
          </p:nvPr>
        </p:nvSpPr>
        <p:spPr>
          <a:xfrm>
            <a:off x="259750" y="1664917"/>
            <a:ext cx="7100400" cy="651600"/>
          </a:xfrm>
          <a:prstGeom prst="rect">
            <a:avLst/>
          </a:prstGeom>
          <a:noFill/>
          <a:ln>
            <a:noFill/>
          </a:ln>
        </p:spPr>
        <p:txBody>
          <a:bodyPr anchorCtr="0" anchor="ctr" bIns="74375" lIns="74375" spcFirstLastPara="1" rIns="74375" wrap="square" tIns="74375">
            <a:normAutofit/>
          </a:bodyPr>
          <a:lstStyle>
            <a:lvl1pPr lvl="0" algn="ctr">
              <a:lnSpc>
                <a:spcPct val="100000"/>
              </a:lnSpc>
              <a:spcBef>
                <a:spcPts val="0"/>
              </a:spcBef>
              <a:spcAft>
                <a:spcPts val="0"/>
              </a:spcAft>
              <a:buSzPts val="2900"/>
              <a:buNone/>
              <a:defRPr sz="2900"/>
            </a:lvl1pPr>
            <a:lvl2pPr lvl="1" algn="ctr">
              <a:lnSpc>
                <a:spcPct val="100000"/>
              </a:lnSpc>
              <a:spcBef>
                <a:spcPts val="0"/>
              </a:spcBef>
              <a:spcAft>
                <a:spcPts val="0"/>
              </a:spcAft>
              <a:buSzPts val="2900"/>
              <a:buNone/>
              <a:defRPr sz="2900"/>
            </a:lvl2pPr>
            <a:lvl3pPr lvl="2" algn="ctr">
              <a:lnSpc>
                <a:spcPct val="100000"/>
              </a:lnSpc>
              <a:spcBef>
                <a:spcPts val="0"/>
              </a:spcBef>
              <a:spcAft>
                <a:spcPts val="0"/>
              </a:spcAft>
              <a:buSzPts val="2900"/>
              <a:buNone/>
              <a:defRPr sz="2900"/>
            </a:lvl3pPr>
            <a:lvl4pPr lvl="3" algn="ctr">
              <a:lnSpc>
                <a:spcPct val="100000"/>
              </a:lnSpc>
              <a:spcBef>
                <a:spcPts val="0"/>
              </a:spcBef>
              <a:spcAft>
                <a:spcPts val="0"/>
              </a:spcAft>
              <a:buSzPts val="2900"/>
              <a:buNone/>
              <a:defRPr sz="2900"/>
            </a:lvl4pPr>
            <a:lvl5pPr lvl="4" algn="ctr">
              <a:lnSpc>
                <a:spcPct val="100000"/>
              </a:lnSpc>
              <a:spcBef>
                <a:spcPts val="0"/>
              </a:spcBef>
              <a:spcAft>
                <a:spcPts val="0"/>
              </a:spcAft>
              <a:buSzPts val="2900"/>
              <a:buNone/>
              <a:defRPr sz="2900"/>
            </a:lvl5pPr>
            <a:lvl6pPr lvl="5" algn="ctr">
              <a:lnSpc>
                <a:spcPct val="100000"/>
              </a:lnSpc>
              <a:spcBef>
                <a:spcPts val="0"/>
              </a:spcBef>
              <a:spcAft>
                <a:spcPts val="0"/>
              </a:spcAft>
              <a:buSzPts val="2900"/>
              <a:buNone/>
              <a:defRPr sz="2900"/>
            </a:lvl6pPr>
            <a:lvl7pPr lvl="6" algn="ctr">
              <a:lnSpc>
                <a:spcPct val="100000"/>
              </a:lnSpc>
              <a:spcBef>
                <a:spcPts val="0"/>
              </a:spcBef>
              <a:spcAft>
                <a:spcPts val="0"/>
              </a:spcAft>
              <a:buSzPts val="2900"/>
              <a:buNone/>
              <a:defRPr sz="2900"/>
            </a:lvl7pPr>
            <a:lvl8pPr lvl="7" algn="ctr">
              <a:lnSpc>
                <a:spcPct val="100000"/>
              </a:lnSpc>
              <a:spcBef>
                <a:spcPts val="0"/>
              </a:spcBef>
              <a:spcAft>
                <a:spcPts val="0"/>
              </a:spcAft>
              <a:buSzPts val="2900"/>
              <a:buNone/>
              <a:defRPr sz="2900"/>
            </a:lvl8pPr>
            <a:lvl9pPr lvl="8" algn="ctr">
              <a:lnSpc>
                <a:spcPct val="100000"/>
              </a:lnSpc>
              <a:spcBef>
                <a:spcPts val="0"/>
              </a:spcBef>
              <a:spcAft>
                <a:spcPts val="0"/>
              </a:spcAft>
              <a:buSzPts val="2900"/>
              <a:buNone/>
              <a:defRPr sz="2900"/>
            </a:lvl9pPr>
          </a:lstStyle>
          <a:p/>
        </p:txBody>
      </p:sp>
      <p:sp>
        <p:nvSpPr>
          <p:cNvPr id="15" name="Google Shape;15;p66"/>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67"/>
          <p:cNvSpPr txBox="1"/>
          <p:nvPr>
            <p:ph type="title"/>
          </p:nvPr>
        </p:nvSpPr>
        <p:spPr>
          <a:xfrm>
            <a:off x="259750" y="344482"/>
            <a:ext cx="7100400" cy="443400"/>
          </a:xfrm>
          <a:prstGeom prst="rect">
            <a:avLst/>
          </a:prstGeom>
          <a:noFill/>
          <a:ln>
            <a:noFill/>
          </a:ln>
        </p:spPr>
        <p:txBody>
          <a:bodyPr anchorCtr="0" anchor="t" bIns="74375" lIns="74375" spcFirstLastPara="1" rIns="74375" wrap="square" tIns="74375">
            <a:normAutofit/>
          </a:bodyPr>
          <a:lstStyle>
            <a:lvl1pPr lvl="0" algn="l">
              <a:lnSpc>
                <a:spcPct val="100000"/>
              </a:lnSpc>
              <a:spcBef>
                <a:spcPts val="0"/>
              </a:spcBef>
              <a:spcAft>
                <a:spcPts val="0"/>
              </a:spcAft>
              <a:buSzPts val="2300"/>
              <a:buNone/>
              <a:defRPr/>
            </a:lvl1pPr>
            <a:lvl2pPr lvl="1" algn="l">
              <a:lnSpc>
                <a:spcPct val="100000"/>
              </a:lnSpc>
              <a:spcBef>
                <a:spcPts val="0"/>
              </a:spcBef>
              <a:spcAft>
                <a:spcPts val="0"/>
              </a:spcAft>
              <a:buSzPts val="2300"/>
              <a:buNone/>
              <a:defRPr/>
            </a:lvl2pPr>
            <a:lvl3pPr lvl="2" algn="l">
              <a:lnSpc>
                <a:spcPct val="100000"/>
              </a:lnSpc>
              <a:spcBef>
                <a:spcPts val="0"/>
              </a:spcBef>
              <a:spcAft>
                <a:spcPts val="0"/>
              </a:spcAft>
              <a:buSzPts val="2300"/>
              <a:buNone/>
              <a:defRPr/>
            </a:lvl3pPr>
            <a:lvl4pPr lvl="3" algn="l">
              <a:lnSpc>
                <a:spcPct val="100000"/>
              </a:lnSpc>
              <a:spcBef>
                <a:spcPts val="0"/>
              </a:spcBef>
              <a:spcAft>
                <a:spcPts val="0"/>
              </a:spcAft>
              <a:buSzPts val="2300"/>
              <a:buNone/>
              <a:defRPr/>
            </a:lvl4pPr>
            <a:lvl5pPr lvl="4" algn="l">
              <a:lnSpc>
                <a:spcPct val="100000"/>
              </a:lnSpc>
              <a:spcBef>
                <a:spcPts val="0"/>
              </a:spcBef>
              <a:spcAft>
                <a:spcPts val="0"/>
              </a:spcAft>
              <a:buSzPts val="2300"/>
              <a:buNone/>
              <a:defRPr/>
            </a:lvl5pPr>
            <a:lvl6pPr lvl="5" algn="l">
              <a:lnSpc>
                <a:spcPct val="100000"/>
              </a:lnSpc>
              <a:spcBef>
                <a:spcPts val="0"/>
              </a:spcBef>
              <a:spcAft>
                <a:spcPts val="0"/>
              </a:spcAft>
              <a:buSzPts val="2300"/>
              <a:buNone/>
              <a:defRPr/>
            </a:lvl6pPr>
            <a:lvl7pPr lvl="6" algn="l">
              <a:lnSpc>
                <a:spcPct val="100000"/>
              </a:lnSpc>
              <a:spcBef>
                <a:spcPts val="0"/>
              </a:spcBef>
              <a:spcAft>
                <a:spcPts val="0"/>
              </a:spcAft>
              <a:buSzPts val="2300"/>
              <a:buNone/>
              <a:defRPr/>
            </a:lvl7pPr>
            <a:lvl8pPr lvl="7" algn="l">
              <a:lnSpc>
                <a:spcPct val="100000"/>
              </a:lnSpc>
              <a:spcBef>
                <a:spcPts val="0"/>
              </a:spcBef>
              <a:spcAft>
                <a:spcPts val="0"/>
              </a:spcAft>
              <a:buSzPts val="2300"/>
              <a:buNone/>
              <a:defRPr/>
            </a:lvl8pPr>
            <a:lvl9pPr lvl="8" algn="l">
              <a:lnSpc>
                <a:spcPct val="100000"/>
              </a:lnSpc>
              <a:spcBef>
                <a:spcPts val="0"/>
              </a:spcBef>
              <a:spcAft>
                <a:spcPts val="0"/>
              </a:spcAft>
              <a:buSzPts val="2300"/>
              <a:buNone/>
              <a:defRPr/>
            </a:lvl9pPr>
          </a:lstStyle>
          <a:p/>
        </p:txBody>
      </p:sp>
      <p:sp>
        <p:nvSpPr>
          <p:cNvPr id="18" name="Google Shape;18;p67"/>
          <p:cNvSpPr txBox="1"/>
          <p:nvPr>
            <p:ph idx="1" type="body"/>
          </p:nvPr>
        </p:nvSpPr>
        <p:spPr>
          <a:xfrm>
            <a:off x="259750" y="892101"/>
            <a:ext cx="7100400" cy="2644500"/>
          </a:xfrm>
          <a:prstGeom prst="rect">
            <a:avLst/>
          </a:prstGeom>
          <a:noFill/>
          <a:ln>
            <a:noFill/>
          </a:ln>
        </p:spPr>
        <p:txBody>
          <a:bodyPr anchorCtr="0" anchor="t" bIns="74375" lIns="74375" spcFirstLastPara="1" rIns="74375" wrap="square" tIns="74375">
            <a:normAutofit/>
          </a:bodyPr>
          <a:lstStyle>
            <a:lvl1pPr indent="-323850" lvl="0" marL="457200" algn="l">
              <a:lnSpc>
                <a:spcPct val="115000"/>
              </a:lnSpc>
              <a:spcBef>
                <a:spcPts val="0"/>
              </a:spcBef>
              <a:spcAft>
                <a:spcPts val="0"/>
              </a:spcAft>
              <a:buSzPts val="1500"/>
              <a:buChar char="●"/>
              <a:defRPr/>
            </a:lvl1pPr>
            <a:lvl2pPr indent="-298450" lvl="1" marL="914400" algn="l">
              <a:lnSpc>
                <a:spcPct val="115000"/>
              </a:lnSpc>
              <a:spcBef>
                <a:spcPts val="0"/>
              </a:spcBef>
              <a:spcAft>
                <a:spcPts val="0"/>
              </a:spcAft>
              <a:buSzPts val="1100"/>
              <a:buChar char="○"/>
              <a:defRPr/>
            </a:lvl2pPr>
            <a:lvl3pPr indent="-298450" lvl="2" marL="1371600" algn="l">
              <a:lnSpc>
                <a:spcPct val="115000"/>
              </a:lnSpc>
              <a:spcBef>
                <a:spcPts val="0"/>
              </a:spcBef>
              <a:spcAft>
                <a:spcPts val="0"/>
              </a:spcAft>
              <a:buSzPts val="1100"/>
              <a:buChar char="■"/>
              <a:defRPr/>
            </a:lvl3pPr>
            <a:lvl4pPr indent="-298450" lvl="3" marL="1828800" algn="l">
              <a:lnSpc>
                <a:spcPct val="115000"/>
              </a:lnSpc>
              <a:spcBef>
                <a:spcPts val="0"/>
              </a:spcBef>
              <a:spcAft>
                <a:spcPts val="0"/>
              </a:spcAft>
              <a:buSzPts val="1100"/>
              <a:buChar char="●"/>
              <a:defRPr/>
            </a:lvl4pPr>
            <a:lvl5pPr indent="-298450" lvl="4" marL="2286000" algn="l">
              <a:lnSpc>
                <a:spcPct val="115000"/>
              </a:lnSpc>
              <a:spcBef>
                <a:spcPts val="0"/>
              </a:spcBef>
              <a:spcAft>
                <a:spcPts val="0"/>
              </a:spcAft>
              <a:buSzPts val="1100"/>
              <a:buChar char="○"/>
              <a:defRPr/>
            </a:lvl5pPr>
            <a:lvl6pPr indent="-298450" lvl="5" marL="2743200" algn="l">
              <a:lnSpc>
                <a:spcPct val="115000"/>
              </a:lnSpc>
              <a:spcBef>
                <a:spcPts val="0"/>
              </a:spcBef>
              <a:spcAft>
                <a:spcPts val="0"/>
              </a:spcAft>
              <a:buSzPts val="1100"/>
              <a:buChar char="■"/>
              <a:defRPr/>
            </a:lvl6pPr>
            <a:lvl7pPr indent="-298450" lvl="6" marL="3200400" algn="l">
              <a:lnSpc>
                <a:spcPct val="115000"/>
              </a:lnSpc>
              <a:spcBef>
                <a:spcPts val="0"/>
              </a:spcBef>
              <a:spcAft>
                <a:spcPts val="0"/>
              </a:spcAft>
              <a:buSzPts val="1100"/>
              <a:buChar char="●"/>
              <a:defRPr/>
            </a:lvl7pPr>
            <a:lvl8pPr indent="-298450" lvl="7" marL="3657600" algn="l">
              <a:lnSpc>
                <a:spcPct val="115000"/>
              </a:lnSpc>
              <a:spcBef>
                <a:spcPts val="0"/>
              </a:spcBef>
              <a:spcAft>
                <a:spcPts val="0"/>
              </a:spcAft>
              <a:buSzPts val="1100"/>
              <a:buChar char="○"/>
              <a:defRPr/>
            </a:lvl8pPr>
            <a:lvl9pPr indent="-298450" lvl="8" marL="4114800" algn="l">
              <a:lnSpc>
                <a:spcPct val="115000"/>
              </a:lnSpc>
              <a:spcBef>
                <a:spcPts val="0"/>
              </a:spcBef>
              <a:spcAft>
                <a:spcPts val="0"/>
              </a:spcAft>
              <a:buSzPts val="1100"/>
              <a:buChar char="■"/>
              <a:defRPr/>
            </a:lvl9pPr>
          </a:lstStyle>
          <a:p/>
        </p:txBody>
      </p:sp>
      <p:sp>
        <p:nvSpPr>
          <p:cNvPr id="19" name="Google Shape;19;p67"/>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68"/>
          <p:cNvSpPr txBox="1"/>
          <p:nvPr>
            <p:ph type="title"/>
          </p:nvPr>
        </p:nvSpPr>
        <p:spPr>
          <a:xfrm>
            <a:off x="259750" y="344482"/>
            <a:ext cx="7100400" cy="443400"/>
          </a:xfrm>
          <a:prstGeom prst="rect">
            <a:avLst/>
          </a:prstGeom>
          <a:noFill/>
          <a:ln>
            <a:noFill/>
          </a:ln>
        </p:spPr>
        <p:txBody>
          <a:bodyPr anchorCtr="0" anchor="t" bIns="74375" lIns="74375" spcFirstLastPara="1" rIns="74375" wrap="square" tIns="74375">
            <a:normAutofit/>
          </a:bodyPr>
          <a:lstStyle>
            <a:lvl1pPr lvl="0" algn="l">
              <a:lnSpc>
                <a:spcPct val="100000"/>
              </a:lnSpc>
              <a:spcBef>
                <a:spcPts val="0"/>
              </a:spcBef>
              <a:spcAft>
                <a:spcPts val="0"/>
              </a:spcAft>
              <a:buSzPts val="2300"/>
              <a:buNone/>
              <a:defRPr/>
            </a:lvl1pPr>
            <a:lvl2pPr lvl="1" algn="l">
              <a:lnSpc>
                <a:spcPct val="100000"/>
              </a:lnSpc>
              <a:spcBef>
                <a:spcPts val="0"/>
              </a:spcBef>
              <a:spcAft>
                <a:spcPts val="0"/>
              </a:spcAft>
              <a:buSzPts val="2300"/>
              <a:buNone/>
              <a:defRPr/>
            </a:lvl2pPr>
            <a:lvl3pPr lvl="2" algn="l">
              <a:lnSpc>
                <a:spcPct val="100000"/>
              </a:lnSpc>
              <a:spcBef>
                <a:spcPts val="0"/>
              </a:spcBef>
              <a:spcAft>
                <a:spcPts val="0"/>
              </a:spcAft>
              <a:buSzPts val="2300"/>
              <a:buNone/>
              <a:defRPr/>
            </a:lvl3pPr>
            <a:lvl4pPr lvl="3" algn="l">
              <a:lnSpc>
                <a:spcPct val="100000"/>
              </a:lnSpc>
              <a:spcBef>
                <a:spcPts val="0"/>
              </a:spcBef>
              <a:spcAft>
                <a:spcPts val="0"/>
              </a:spcAft>
              <a:buSzPts val="2300"/>
              <a:buNone/>
              <a:defRPr/>
            </a:lvl4pPr>
            <a:lvl5pPr lvl="4" algn="l">
              <a:lnSpc>
                <a:spcPct val="100000"/>
              </a:lnSpc>
              <a:spcBef>
                <a:spcPts val="0"/>
              </a:spcBef>
              <a:spcAft>
                <a:spcPts val="0"/>
              </a:spcAft>
              <a:buSzPts val="2300"/>
              <a:buNone/>
              <a:defRPr/>
            </a:lvl5pPr>
            <a:lvl6pPr lvl="5" algn="l">
              <a:lnSpc>
                <a:spcPct val="100000"/>
              </a:lnSpc>
              <a:spcBef>
                <a:spcPts val="0"/>
              </a:spcBef>
              <a:spcAft>
                <a:spcPts val="0"/>
              </a:spcAft>
              <a:buSzPts val="2300"/>
              <a:buNone/>
              <a:defRPr/>
            </a:lvl6pPr>
            <a:lvl7pPr lvl="6" algn="l">
              <a:lnSpc>
                <a:spcPct val="100000"/>
              </a:lnSpc>
              <a:spcBef>
                <a:spcPts val="0"/>
              </a:spcBef>
              <a:spcAft>
                <a:spcPts val="0"/>
              </a:spcAft>
              <a:buSzPts val="2300"/>
              <a:buNone/>
              <a:defRPr/>
            </a:lvl7pPr>
            <a:lvl8pPr lvl="7" algn="l">
              <a:lnSpc>
                <a:spcPct val="100000"/>
              </a:lnSpc>
              <a:spcBef>
                <a:spcPts val="0"/>
              </a:spcBef>
              <a:spcAft>
                <a:spcPts val="0"/>
              </a:spcAft>
              <a:buSzPts val="2300"/>
              <a:buNone/>
              <a:defRPr/>
            </a:lvl8pPr>
            <a:lvl9pPr lvl="8" algn="l">
              <a:lnSpc>
                <a:spcPct val="100000"/>
              </a:lnSpc>
              <a:spcBef>
                <a:spcPts val="0"/>
              </a:spcBef>
              <a:spcAft>
                <a:spcPts val="0"/>
              </a:spcAft>
              <a:buSzPts val="2300"/>
              <a:buNone/>
              <a:defRPr/>
            </a:lvl9pPr>
          </a:lstStyle>
          <a:p/>
        </p:txBody>
      </p:sp>
      <p:sp>
        <p:nvSpPr>
          <p:cNvPr id="22" name="Google Shape;22;p68"/>
          <p:cNvSpPr txBox="1"/>
          <p:nvPr>
            <p:ph idx="1" type="body"/>
          </p:nvPr>
        </p:nvSpPr>
        <p:spPr>
          <a:xfrm>
            <a:off x="259750" y="892101"/>
            <a:ext cx="3333300" cy="2644500"/>
          </a:xfrm>
          <a:prstGeom prst="rect">
            <a:avLst/>
          </a:prstGeom>
          <a:noFill/>
          <a:ln>
            <a:noFill/>
          </a:ln>
        </p:spPr>
        <p:txBody>
          <a:bodyPr anchorCtr="0" anchor="t" bIns="74375" lIns="74375" spcFirstLastPara="1" rIns="74375" wrap="square" tIns="74375">
            <a:normAutofit/>
          </a:bodyPr>
          <a:lstStyle>
            <a:lvl1pPr indent="-298450" lvl="0" marL="457200" algn="l">
              <a:lnSpc>
                <a:spcPct val="115000"/>
              </a:lnSpc>
              <a:spcBef>
                <a:spcPts val="0"/>
              </a:spcBef>
              <a:spcAft>
                <a:spcPts val="0"/>
              </a:spcAft>
              <a:buSzPts val="1100"/>
              <a:buChar char="●"/>
              <a:defRPr sz="1100"/>
            </a:lvl1pPr>
            <a:lvl2pPr indent="-292100" lvl="1" marL="914400" algn="l">
              <a:lnSpc>
                <a:spcPct val="115000"/>
              </a:lnSpc>
              <a:spcBef>
                <a:spcPts val="0"/>
              </a:spcBef>
              <a:spcAft>
                <a:spcPts val="0"/>
              </a:spcAft>
              <a:buSzPts val="1000"/>
              <a:buChar char="○"/>
              <a:defRPr sz="1000"/>
            </a:lvl2pPr>
            <a:lvl3pPr indent="-292100" lvl="2" marL="1371600" algn="l">
              <a:lnSpc>
                <a:spcPct val="115000"/>
              </a:lnSpc>
              <a:spcBef>
                <a:spcPts val="0"/>
              </a:spcBef>
              <a:spcAft>
                <a:spcPts val="0"/>
              </a:spcAft>
              <a:buSzPts val="1000"/>
              <a:buChar char="■"/>
              <a:defRPr sz="1000"/>
            </a:lvl3pPr>
            <a:lvl4pPr indent="-292100" lvl="3" marL="1828800" algn="l">
              <a:lnSpc>
                <a:spcPct val="115000"/>
              </a:lnSpc>
              <a:spcBef>
                <a:spcPts val="0"/>
              </a:spcBef>
              <a:spcAft>
                <a:spcPts val="0"/>
              </a:spcAft>
              <a:buSzPts val="1000"/>
              <a:buChar char="●"/>
              <a:defRPr sz="1000"/>
            </a:lvl4pPr>
            <a:lvl5pPr indent="-292100" lvl="4" marL="2286000" algn="l">
              <a:lnSpc>
                <a:spcPct val="115000"/>
              </a:lnSpc>
              <a:spcBef>
                <a:spcPts val="0"/>
              </a:spcBef>
              <a:spcAft>
                <a:spcPts val="0"/>
              </a:spcAft>
              <a:buSzPts val="1000"/>
              <a:buChar char="○"/>
              <a:defRPr sz="1000"/>
            </a:lvl5pPr>
            <a:lvl6pPr indent="-292100" lvl="5" marL="2743200" algn="l">
              <a:lnSpc>
                <a:spcPct val="115000"/>
              </a:lnSpc>
              <a:spcBef>
                <a:spcPts val="0"/>
              </a:spcBef>
              <a:spcAft>
                <a:spcPts val="0"/>
              </a:spcAft>
              <a:buSzPts val="1000"/>
              <a:buChar char="■"/>
              <a:defRPr sz="1000"/>
            </a:lvl6pPr>
            <a:lvl7pPr indent="-292100" lvl="6" marL="3200400" algn="l">
              <a:lnSpc>
                <a:spcPct val="115000"/>
              </a:lnSpc>
              <a:spcBef>
                <a:spcPts val="0"/>
              </a:spcBef>
              <a:spcAft>
                <a:spcPts val="0"/>
              </a:spcAft>
              <a:buSzPts val="1000"/>
              <a:buChar char="●"/>
              <a:defRPr sz="1000"/>
            </a:lvl7pPr>
            <a:lvl8pPr indent="-292100" lvl="7" marL="3657600" algn="l">
              <a:lnSpc>
                <a:spcPct val="115000"/>
              </a:lnSpc>
              <a:spcBef>
                <a:spcPts val="0"/>
              </a:spcBef>
              <a:spcAft>
                <a:spcPts val="0"/>
              </a:spcAft>
              <a:buSzPts val="1000"/>
              <a:buChar char="○"/>
              <a:defRPr sz="1000"/>
            </a:lvl8pPr>
            <a:lvl9pPr indent="-292100" lvl="8" marL="4114800" algn="l">
              <a:lnSpc>
                <a:spcPct val="115000"/>
              </a:lnSpc>
              <a:spcBef>
                <a:spcPts val="0"/>
              </a:spcBef>
              <a:spcAft>
                <a:spcPts val="0"/>
              </a:spcAft>
              <a:buSzPts val="1000"/>
              <a:buChar char="■"/>
              <a:defRPr sz="1000"/>
            </a:lvl9pPr>
          </a:lstStyle>
          <a:p/>
        </p:txBody>
      </p:sp>
      <p:sp>
        <p:nvSpPr>
          <p:cNvPr id="23" name="Google Shape;23;p68"/>
          <p:cNvSpPr txBox="1"/>
          <p:nvPr>
            <p:ph idx="2" type="body"/>
          </p:nvPr>
        </p:nvSpPr>
        <p:spPr>
          <a:xfrm>
            <a:off x="4027000" y="892101"/>
            <a:ext cx="3333300" cy="2644500"/>
          </a:xfrm>
          <a:prstGeom prst="rect">
            <a:avLst/>
          </a:prstGeom>
          <a:noFill/>
          <a:ln>
            <a:noFill/>
          </a:ln>
        </p:spPr>
        <p:txBody>
          <a:bodyPr anchorCtr="0" anchor="t" bIns="74375" lIns="74375" spcFirstLastPara="1" rIns="74375" wrap="square" tIns="74375">
            <a:normAutofit/>
          </a:bodyPr>
          <a:lstStyle>
            <a:lvl1pPr indent="-298450" lvl="0" marL="457200" algn="l">
              <a:lnSpc>
                <a:spcPct val="115000"/>
              </a:lnSpc>
              <a:spcBef>
                <a:spcPts val="0"/>
              </a:spcBef>
              <a:spcAft>
                <a:spcPts val="0"/>
              </a:spcAft>
              <a:buSzPts val="1100"/>
              <a:buChar char="●"/>
              <a:defRPr sz="1100"/>
            </a:lvl1pPr>
            <a:lvl2pPr indent="-292100" lvl="1" marL="914400" algn="l">
              <a:lnSpc>
                <a:spcPct val="115000"/>
              </a:lnSpc>
              <a:spcBef>
                <a:spcPts val="0"/>
              </a:spcBef>
              <a:spcAft>
                <a:spcPts val="0"/>
              </a:spcAft>
              <a:buSzPts val="1000"/>
              <a:buChar char="○"/>
              <a:defRPr sz="1000"/>
            </a:lvl2pPr>
            <a:lvl3pPr indent="-292100" lvl="2" marL="1371600" algn="l">
              <a:lnSpc>
                <a:spcPct val="115000"/>
              </a:lnSpc>
              <a:spcBef>
                <a:spcPts val="0"/>
              </a:spcBef>
              <a:spcAft>
                <a:spcPts val="0"/>
              </a:spcAft>
              <a:buSzPts val="1000"/>
              <a:buChar char="■"/>
              <a:defRPr sz="1000"/>
            </a:lvl3pPr>
            <a:lvl4pPr indent="-292100" lvl="3" marL="1828800" algn="l">
              <a:lnSpc>
                <a:spcPct val="115000"/>
              </a:lnSpc>
              <a:spcBef>
                <a:spcPts val="0"/>
              </a:spcBef>
              <a:spcAft>
                <a:spcPts val="0"/>
              </a:spcAft>
              <a:buSzPts val="1000"/>
              <a:buChar char="●"/>
              <a:defRPr sz="1000"/>
            </a:lvl4pPr>
            <a:lvl5pPr indent="-292100" lvl="4" marL="2286000" algn="l">
              <a:lnSpc>
                <a:spcPct val="115000"/>
              </a:lnSpc>
              <a:spcBef>
                <a:spcPts val="0"/>
              </a:spcBef>
              <a:spcAft>
                <a:spcPts val="0"/>
              </a:spcAft>
              <a:buSzPts val="1000"/>
              <a:buChar char="○"/>
              <a:defRPr sz="1000"/>
            </a:lvl5pPr>
            <a:lvl6pPr indent="-292100" lvl="5" marL="2743200" algn="l">
              <a:lnSpc>
                <a:spcPct val="115000"/>
              </a:lnSpc>
              <a:spcBef>
                <a:spcPts val="0"/>
              </a:spcBef>
              <a:spcAft>
                <a:spcPts val="0"/>
              </a:spcAft>
              <a:buSzPts val="1000"/>
              <a:buChar char="■"/>
              <a:defRPr sz="1000"/>
            </a:lvl6pPr>
            <a:lvl7pPr indent="-292100" lvl="6" marL="3200400" algn="l">
              <a:lnSpc>
                <a:spcPct val="115000"/>
              </a:lnSpc>
              <a:spcBef>
                <a:spcPts val="0"/>
              </a:spcBef>
              <a:spcAft>
                <a:spcPts val="0"/>
              </a:spcAft>
              <a:buSzPts val="1000"/>
              <a:buChar char="●"/>
              <a:defRPr sz="1000"/>
            </a:lvl7pPr>
            <a:lvl8pPr indent="-292100" lvl="7" marL="3657600" algn="l">
              <a:lnSpc>
                <a:spcPct val="115000"/>
              </a:lnSpc>
              <a:spcBef>
                <a:spcPts val="0"/>
              </a:spcBef>
              <a:spcAft>
                <a:spcPts val="0"/>
              </a:spcAft>
              <a:buSzPts val="1000"/>
              <a:buChar char="○"/>
              <a:defRPr sz="1000"/>
            </a:lvl8pPr>
            <a:lvl9pPr indent="-292100" lvl="8" marL="4114800" algn="l">
              <a:lnSpc>
                <a:spcPct val="115000"/>
              </a:lnSpc>
              <a:spcBef>
                <a:spcPts val="0"/>
              </a:spcBef>
              <a:spcAft>
                <a:spcPts val="0"/>
              </a:spcAft>
              <a:buSzPts val="1000"/>
              <a:buChar char="■"/>
              <a:defRPr sz="1000"/>
            </a:lvl9pPr>
          </a:lstStyle>
          <a:p/>
        </p:txBody>
      </p:sp>
      <p:sp>
        <p:nvSpPr>
          <p:cNvPr id="24" name="Google Shape;24;p68"/>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9"/>
          <p:cNvSpPr txBox="1"/>
          <p:nvPr>
            <p:ph type="title"/>
          </p:nvPr>
        </p:nvSpPr>
        <p:spPr>
          <a:xfrm>
            <a:off x="259750" y="344482"/>
            <a:ext cx="7100400" cy="443400"/>
          </a:xfrm>
          <a:prstGeom prst="rect">
            <a:avLst/>
          </a:prstGeom>
          <a:noFill/>
          <a:ln>
            <a:noFill/>
          </a:ln>
        </p:spPr>
        <p:txBody>
          <a:bodyPr anchorCtr="0" anchor="t" bIns="74375" lIns="74375" spcFirstLastPara="1" rIns="74375" wrap="square" tIns="74375">
            <a:normAutofit/>
          </a:bodyPr>
          <a:lstStyle>
            <a:lvl1pPr lvl="0" algn="l">
              <a:lnSpc>
                <a:spcPct val="100000"/>
              </a:lnSpc>
              <a:spcBef>
                <a:spcPts val="0"/>
              </a:spcBef>
              <a:spcAft>
                <a:spcPts val="0"/>
              </a:spcAft>
              <a:buSzPts val="2300"/>
              <a:buNone/>
              <a:defRPr/>
            </a:lvl1pPr>
            <a:lvl2pPr lvl="1" algn="l">
              <a:lnSpc>
                <a:spcPct val="100000"/>
              </a:lnSpc>
              <a:spcBef>
                <a:spcPts val="0"/>
              </a:spcBef>
              <a:spcAft>
                <a:spcPts val="0"/>
              </a:spcAft>
              <a:buSzPts val="2300"/>
              <a:buNone/>
              <a:defRPr/>
            </a:lvl2pPr>
            <a:lvl3pPr lvl="2" algn="l">
              <a:lnSpc>
                <a:spcPct val="100000"/>
              </a:lnSpc>
              <a:spcBef>
                <a:spcPts val="0"/>
              </a:spcBef>
              <a:spcAft>
                <a:spcPts val="0"/>
              </a:spcAft>
              <a:buSzPts val="2300"/>
              <a:buNone/>
              <a:defRPr/>
            </a:lvl3pPr>
            <a:lvl4pPr lvl="3" algn="l">
              <a:lnSpc>
                <a:spcPct val="100000"/>
              </a:lnSpc>
              <a:spcBef>
                <a:spcPts val="0"/>
              </a:spcBef>
              <a:spcAft>
                <a:spcPts val="0"/>
              </a:spcAft>
              <a:buSzPts val="2300"/>
              <a:buNone/>
              <a:defRPr/>
            </a:lvl4pPr>
            <a:lvl5pPr lvl="4" algn="l">
              <a:lnSpc>
                <a:spcPct val="100000"/>
              </a:lnSpc>
              <a:spcBef>
                <a:spcPts val="0"/>
              </a:spcBef>
              <a:spcAft>
                <a:spcPts val="0"/>
              </a:spcAft>
              <a:buSzPts val="2300"/>
              <a:buNone/>
              <a:defRPr/>
            </a:lvl5pPr>
            <a:lvl6pPr lvl="5" algn="l">
              <a:lnSpc>
                <a:spcPct val="100000"/>
              </a:lnSpc>
              <a:spcBef>
                <a:spcPts val="0"/>
              </a:spcBef>
              <a:spcAft>
                <a:spcPts val="0"/>
              </a:spcAft>
              <a:buSzPts val="2300"/>
              <a:buNone/>
              <a:defRPr/>
            </a:lvl6pPr>
            <a:lvl7pPr lvl="6" algn="l">
              <a:lnSpc>
                <a:spcPct val="100000"/>
              </a:lnSpc>
              <a:spcBef>
                <a:spcPts val="0"/>
              </a:spcBef>
              <a:spcAft>
                <a:spcPts val="0"/>
              </a:spcAft>
              <a:buSzPts val="2300"/>
              <a:buNone/>
              <a:defRPr/>
            </a:lvl7pPr>
            <a:lvl8pPr lvl="7" algn="l">
              <a:lnSpc>
                <a:spcPct val="100000"/>
              </a:lnSpc>
              <a:spcBef>
                <a:spcPts val="0"/>
              </a:spcBef>
              <a:spcAft>
                <a:spcPts val="0"/>
              </a:spcAft>
              <a:buSzPts val="2300"/>
              <a:buNone/>
              <a:defRPr/>
            </a:lvl8pPr>
            <a:lvl9pPr lvl="8" algn="l">
              <a:lnSpc>
                <a:spcPct val="100000"/>
              </a:lnSpc>
              <a:spcBef>
                <a:spcPts val="0"/>
              </a:spcBef>
              <a:spcAft>
                <a:spcPts val="0"/>
              </a:spcAft>
              <a:buSzPts val="2300"/>
              <a:buNone/>
              <a:defRPr/>
            </a:lvl9pPr>
          </a:lstStyle>
          <a:p/>
        </p:txBody>
      </p:sp>
      <p:sp>
        <p:nvSpPr>
          <p:cNvPr id="27" name="Google Shape;27;p69"/>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0"/>
          <p:cNvSpPr txBox="1"/>
          <p:nvPr>
            <p:ph type="title"/>
          </p:nvPr>
        </p:nvSpPr>
        <p:spPr>
          <a:xfrm>
            <a:off x="259750" y="430076"/>
            <a:ext cx="2340000" cy="585000"/>
          </a:xfrm>
          <a:prstGeom prst="rect">
            <a:avLst/>
          </a:prstGeom>
          <a:noFill/>
          <a:ln>
            <a:noFill/>
          </a:ln>
        </p:spPr>
        <p:txBody>
          <a:bodyPr anchorCtr="0" anchor="b" bIns="74375" lIns="74375" spcFirstLastPara="1" rIns="74375" wrap="square" tIns="74375">
            <a:normAutofit/>
          </a:bodyPr>
          <a:lstStyle>
            <a:lvl1pPr lvl="0" algn="l">
              <a:lnSpc>
                <a:spcPct val="100000"/>
              </a:lnSpc>
              <a:spcBef>
                <a:spcPts val="0"/>
              </a:spcBef>
              <a:spcAft>
                <a:spcPts val="0"/>
              </a:spcAft>
              <a:buSzPts val="2000"/>
              <a:buNone/>
              <a:defRPr sz="2000"/>
            </a:lvl1pPr>
            <a:lvl2pPr lvl="1" algn="l">
              <a:lnSpc>
                <a:spcPct val="100000"/>
              </a:lnSpc>
              <a:spcBef>
                <a:spcPts val="0"/>
              </a:spcBef>
              <a:spcAft>
                <a:spcPts val="0"/>
              </a:spcAft>
              <a:buSzPts val="2000"/>
              <a:buNone/>
              <a:defRPr sz="2000"/>
            </a:lvl2pPr>
            <a:lvl3pPr lvl="2" algn="l">
              <a:lnSpc>
                <a:spcPct val="100000"/>
              </a:lnSpc>
              <a:spcBef>
                <a:spcPts val="0"/>
              </a:spcBef>
              <a:spcAft>
                <a:spcPts val="0"/>
              </a:spcAft>
              <a:buSzPts val="2000"/>
              <a:buNone/>
              <a:defRPr sz="2000"/>
            </a:lvl3pPr>
            <a:lvl4pPr lvl="3" algn="l">
              <a:lnSpc>
                <a:spcPct val="100000"/>
              </a:lnSpc>
              <a:spcBef>
                <a:spcPts val="0"/>
              </a:spcBef>
              <a:spcAft>
                <a:spcPts val="0"/>
              </a:spcAft>
              <a:buSzPts val="2000"/>
              <a:buNone/>
              <a:defRPr sz="2000"/>
            </a:lvl4pPr>
            <a:lvl5pPr lvl="4" algn="l">
              <a:lnSpc>
                <a:spcPct val="100000"/>
              </a:lnSpc>
              <a:spcBef>
                <a:spcPts val="0"/>
              </a:spcBef>
              <a:spcAft>
                <a:spcPts val="0"/>
              </a:spcAft>
              <a:buSzPts val="2000"/>
              <a:buNone/>
              <a:defRPr sz="2000"/>
            </a:lvl5pPr>
            <a:lvl6pPr lvl="5" algn="l">
              <a:lnSpc>
                <a:spcPct val="100000"/>
              </a:lnSpc>
              <a:spcBef>
                <a:spcPts val="0"/>
              </a:spcBef>
              <a:spcAft>
                <a:spcPts val="0"/>
              </a:spcAft>
              <a:buSzPts val="2000"/>
              <a:buNone/>
              <a:defRPr sz="2000"/>
            </a:lvl6pPr>
            <a:lvl7pPr lvl="6" algn="l">
              <a:lnSpc>
                <a:spcPct val="100000"/>
              </a:lnSpc>
              <a:spcBef>
                <a:spcPts val="0"/>
              </a:spcBef>
              <a:spcAft>
                <a:spcPts val="0"/>
              </a:spcAft>
              <a:buSzPts val="2000"/>
              <a:buNone/>
              <a:defRPr sz="2000"/>
            </a:lvl7pPr>
            <a:lvl8pPr lvl="7" algn="l">
              <a:lnSpc>
                <a:spcPct val="100000"/>
              </a:lnSpc>
              <a:spcBef>
                <a:spcPts val="0"/>
              </a:spcBef>
              <a:spcAft>
                <a:spcPts val="0"/>
              </a:spcAft>
              <a:buSzPts val="2000"/>
              <a:buNone/>
              <a:defRPr sz="2000"/>
            </a:lvl8pPr>
            <a:lvl9pPr lvl="8" algn="l">
              <a:lnSpc>
                <a:spcPct val="100000"/>
              </a:lnSpc>
              <a:spcBef>
                <a:spcPts val="0"/>
              </a:spcBef>
              <a:spcAft>
                <a:spcPts val="0"/>
              </a:spcAft>
              <a:buSzPts val="2000"/>
              <a:buNone/>
              <a:defRPr sz="2000"/>
            </a:lvl9pPr>
          </a:lstStyle>
          <a:p/>
        </p:txBody>
      </p:sp>
      <p:sp>
        <p:nvSpPr>
          <p:cNvPr id="30" name="Google Shape;30;p70"/>
          <p:cNvSpPr txBox="1"/>
          <p:nvPr>
            <p:ph idx="1" type="body"/>
          </p:nvPr>
        </p:nvSpPr>
        <p:spPr>
          <a:xfrm>
            <a:off x="259750" y="1075653"/>
            <a:ext cx="2340000" cy="2461200"/>
          </a:xfrm>
          <a:prstGeom prst="rect">
            <a:avLst/>
          </a:prstGeom>
          <a:noFill/>
          <a:ln>
            <a:noFill/>
          </a:ln>
        </p:spPr>
        <p:txBody>
          <a:bodyPr anchorCtr="0" anchor="t" bIns="74375" lIns="74375" spcFirstLastPara="1" rIns="74375" wrap="square" tIns="74375">
            <a:normAutofit/>
          </a:bodyPr>
          <a:lstStyle>
            <a:lvl1pPr indent="-292100" lvl="0" marL="457200" algn="l">
              <a:lnSpc>
                <a:spcPct val="115000"/>
              </a:lnSpc>
              <a:spcBef>
                <a:spcPts val="0"/>
              </a:spcBef>
              <a:spcAft>
                <a:spcPts val="0"/>
              </a:spcAft>
              <a:buSzPts val="1000"/>
              <a:buChar char="●"/>
              <a:defRPr sz="1000"/>
            </a:lvl1pPr>
            <a:lvl2pPr indent="-292100" lvl="1" marL="914400" algn="l">
              <a:lnSpc>
                <a:spcPct val="115000"/>
              </a:lnSpc>
              <a:spcBef>
                <a:spcPts val="0"/>
              </a:spcBef>
              <a:spcAft>
                <a:spcPts val="0"/>
              </a:spcAft>
              <a:buSzPts val="1000"/>
              <a:buChar char="○"/>
              <a:defRPr sz="1000"/>
            </a:lvl2pPr>
            <a:lvl3pPr indent="-292100" lvl="2" marL="1371600" algn="l">
              <a:lnSpc>
                <a:spcPct val="115000"/>
              </a:lnSpc>
              <a:spcBef>
                <a:spcPts val="0"/>
              </a:spcBef>
              <a:spcAft>
                <a:spcPts val="0"/>
              </a:spcAft>
              <a:buSzPts val="1000"/>
              <a:buChar char="■"/>
              <a:defRPr sz="1000"/>
            </a:lvl3pPr>
            <a:lvl4pPr indent="-292100" lvl="3" marL="1828800" algn="l">
              <a:lnSpc>
                <a:spcPct val="115000"/>
              </a:lnSpc>
              <a:spcBef>
                <a:spcPts val="0"/>
              </a:spcBef>
              <a:spcAft>
                <a:spcPts val="0"/>
              </a:spcAft>
              <a:buSzPts val="1000"/>
              <a:buChar char="●"/>
              <a:defRPr sz="1000"/>
            </a:lvl4pPr>
            <a:lvl5pPr indent="-292100" lvl="4" marL="2286000" algn="l">
              <a:lnSpc>
                <a:spcPct val="115000"/>
              </a:lnSpc>
              <a:spcBef>
                <a:spcPts val="0"/>
              </a:spcBef>
              <a:spcAft>
                <a:spcPts val="0"/>
              </a:spcAft>
              <a:buSzPts val="1000"/>
              <a:buChar char="○"/>
              <a:defRPr sz="1000"/>
            </a:lvl5pPr>
            <a:lvl6pPr indent="-292100" lvl="5" marL="2743200" algn="l">
              <a:lnSpc>
                <a:spcPct val="115000"/>
              </a:lnSpc>
              <a:spcBef>
                <a:spcPts val="0"/>
              </a:spcBef>
              <a:spcAft>
                <a:spcPts val="0"/>
              </a:spcAft>
              <a:buSzPts val="1000"/>
              <a:buChar char="■"/>
              <a:defRPr sz="1000"/>
            </a:lvl6pPr>
            <a:lvl7pPr indent="-292100" lvl="6" marL="3200400" algn="l">
              <a:lnSpc>
                <a:spcPct val="115000"/>
              </a:lnSpc>
              <a:spcBef>
                <a:spcPts val="0"/>
              </a:spcBef>
              <a:spcAft>
                <a:spcPts val="0"/>
              </a:spcAft>
              <a:buSzPts val="1000"/>
              <a:buChar char="●"/>
              <a:defRPr sz="1000"/>
            </a:lvl7pPr>
            <a:lvl8pPr indent="-292100" lvl="7" marL="3657600" algn="l">
              <a:lnSpc>
                <a:spcPct val="115000"/>
              </a:lnSpc>
              <a:spcBef>
                <a:spcPts val="0"/>
              </a:spcBef>
              <a:spcAft>
                <a:spcPts val="0"/>
              </a:spcAft>
              <a:buSzPts val="1000"/>
              <a:buChar char="○"/>
              <a:defRPr sz="1000"/>
            </a:lvl8pPr>
            <a:lvl9pPr indent="-292100" lvl="8" marL="4114800" algn="l">
              <a:lnSpc>
                <a:spcPct val="115000"/>
              </a:lnSpc>
              <a:spcBef>
                <a:spcPts val="0"/>
              </a:spcBef>
              <a:spcAft>
                <a:spcPts val="0"/>
              </a:spcAft>
              <a:buSzPts val="1000"/>
              <a:buChar char="■"/>
              <a:defRPr sz="1000"/>
            </a:lvl9pPr>
          </a:lstStyle>
          <a:p/>
        </p:txBody>
      </p:sp>
      <p:sp>
        <p:nvSpPr>
          <p:cNvPr id="31" name="Google Shape;31;p70"/>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71"/>
          <p:cNvSpPr txBox="1"/>
          <p:nvPr>
            <p:ph type="title"/>
          </p:nvPr>
        </p:nvSpPr>
        <p:spPr>
          <a:xfrm>
            <a:off x="408542" y="348449"/>
            <a:ext cx="5306400" cy="3166500"/>
          </a:xfrm>
          <a:prstGeom prst="rect">
            <a:avLst/>
          </a:prstGeom>
          <a:noFill/>
          <a:ln>
            <a:noFill/>
          </a:ln>
        </p:spPr>
        <p:txBody>
          <a:bodyPr anchorCtr="0" anchor="ctr" bIns="74375" lIns="74375" spcFirstLastPara="1" rIns="74375" wrap="square" tIns="74375">
            <a:normAutofit/>
          </a:bodyPr>
          <a:lstStyle>
            <a:lvl1pPr lvl="0" algn="l">
              <a:lnSpc>
                <a:spcPct val="100000"/>
              </a:lnSpc>
              <a:spcBef>
                <a:spcPts val="0"/>
              </a:spcBef>
              <a:spcAft>
                <a:spcPts val="0"/>
              </a:spcAft>
              <a:buSzPts val="3900"/>
              <a:buNone/>
              <a:defRPr sz="3900"/>
            </a:lvl1pPr>
            <a:lvl2pPr lvl="1" algn="l">
              <a:lnSpc>
                <a:spcPct val="100000"/>
              </a:lnSpc>
              <a:spcBef>
                <a:spcPts val="0"/>
              </a:spcBef>
              <a:spcAft>
                <a:spcPts val="0"/>
              </a:spcAft>
              <a:buSzPts val="3900"/>
              <a:buNone/>
              <a:defRPr sz="3900"/>
            </a:lvl2pPr>
            <a:lvl3pPr lvl="2" algn="l">
              <a:lnSpc>
                <a:spcPct val="100000"/>
              </a:lnSpc>
              <a:spcBef>
                <a:spcPts val="0"/>
              </a:spcBef>
              <a:spcAft>
                <a:spcPts val="0"/>
              </a:spcAft>
              <a:buSzPts val="3900"/>
              <a:buNone/>
              <a:defRPr sz="3900"/>
            </a:lvl3pPr>
            <a:lvl4pPr lvl="3" algn="l">
              <a:lnSpc>
                <a:spcPct val="100000"/>
              </a:lnSpc>
              <a:spcBef>
                <a:spcPts val="0"/>
              </a:spcBef>
              <a:spcAft>
                <a:spcPts val="0"/>
              </a:spcAft>
              <a:buSzPts val="3900"/>
              <a:buNone/>
              <a:defRPr sz="3900"/>
            </a:lvl4pPr>
            <a:lvl5pPr lvl="4" algn="l">
              <a:lnSpc>
                <a:spcPct val="100000"/>
              </a:lnSpc>
              <a:spcBef>
                <a:spcPts val="0"/>
              </a:spcBef>
              <a:spcAft>
                <a:spcPts val="0"/>
              </a:spcAft>
              <a:buSzPts val="3900"/>
              <a:buNone/>
              <a:defRPr sz="3900"/>
            </a:lvl5pPr>
            <a:lvl6pPr lvl="5" algn="l">
              <a:lnSpc>
                <a:spcPct val="100000"/>
              </a:lnSpc>
              <a:spcBef>
                <a:spcPts val="0"/>
              </a:spcBef>
              <a:spcAft>
                <a:spcPts val="0"/>
              </a:spcAft>
              <a:buSzPts val="3900"/>
              <a:buNone/>
              <a:defRPr sz="3900"/>
            </a:lvl6pPr>
            <a:lvl7pPr lvl="6" algn="l">
              <a:lnSpc>
                <a:spcPct val="100000"/>
              </a:lnSpc>
              <a:spcBef>
                <a:spcPts val="0"/>
              </a:spcBef>
              <a:spcAft>
                <a:spcPts val="0"/>
              </a:spcAft>
              <a:buSzPts val="3900"/>
              <a:buNone/>
              <a:defRPr sz="3900"/>
            </a:lvl7pPr>
            <a:lvl8pPr lvl="7" algn="l">
              <a:lnSpc>
                <a:spcPct val="100000"/>
              </a:lnSpc>
              <a:spcBef>
                <a:spcPts val="0"/>
              </a:spcBef>
              <a:spcAft>
                <a:spcPts val="0"/>
              </a:spcAft>
              <a:buSzPts val="3900"/>
              <a:buNone/>
              <a:defRPr sz="3900"/>
            </a:lvl8pPr>
            <a:lvl9pPr lvl="8" algn="l">
              <a:lnSpc>
                <a:spcPct val="100000"/>
              </a:lnSpc>
              <a:spcBef>
                <a:spcPts val="0"/>
              </a:spcBef>
              <a:spcAft>
                <a:spcPts val="0"/>
              </a:spcAft>
              <a:buSzPts val="3900"/>
              <a:buNone/>
              <a:defRPr sz="3900"/>
            </a:lvl9pPr>
          </a:lstStyle>
          <a:p/>
        </p:txBody>
      </p:sp>
      <p:sp>
        <p:nvSpPr>
          <p:cNvPr id="34" name="Google Shape;34;p71"/>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72"/>
          <p:cNvSpPr/>
          <p:nvPr/>
        </p:nvSpPr>
        <p:spPr>
          <a:xfrm>
            <a:off x="3810000" y="-97"/>
            <a:ext cx="3810000" cy="3981300"/>
          </a:xfrm>
          <a:prstGeom prst="rect">
            <a:avLst/>
          </a:prstGeom>
          <a:solidFill>
            <a:schemeClr val="lt2"/>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7" name="Google Shape;37;p72"/>
          <p:cNvSpPr txBox="1"/>
          <p:nvPr>
            <p:ph type="title"/>
          </p:nvPr>
        </p:nvSpPr>
        <p:spPr>
          <a:xfrm>
            <a:off x="221250" y="954569"/>
            <a:ext cx="3371100" cy="1147500"/>
          </a:xfrm>
          <a:prstGeom prst="rect">
            <a:avLst/>
          </a:prstGeom>
          <a:noFill/>
          <a:ln>
            <a:noFill/>
          </a:ln>
        </p:spPr>
        <p:txBody>
          <a:bodyPr anchorCtr="0" anchor="b" bIns="74375" lIns="74375" spcFirstLastPara="1" rIns="74375" wrap="square" tIns="74375">
            <a:normAutofit/>
          </a:bodyPr>
          <a:lstStyle>
            <a:lvl1pPr lvl="0" algn="ctr">
              <a:lnSpc>
                <a:spcPct val="100000"/>
              </a:lnSpc>
              <a:spcBef>
                <a:spcPts val="0"/>
              </a:spcBef>
              <a:spcAft>
                <a:spcPts val="0"/>
              </a:spcAft>
              <a:buSzPts val="3400"/>
              <a:buNone/>
              <a:defRPr sz="3400"/>
            </a:lvl1pPr>
            <a:lvl2pPr lvl="1" algn="ctr">
              <a:lnSpc>
                <a:spcPct val="100000"/>
              </a:lnSpc>
              <a:spcBef>
                <a:spcPts val="0"/>
              </a:spcBef>
              <a:spcAft>
                <a:spcPts val="0"/>
              </a:spcAft>
              <a:buSzPts val="3400"/>
              <a:buNone/>
              <a:defRPr sz="3400"/>
            </a:lvl2pPr>
            <a:lvl3pPr lvl="2" algn="ctr">
              <a:lnSpc>
                <a:spcPct val="100000"/>
              </a:lnSpc>
              <a:spcBef>
                <a:spcPts val="0"/>
              </a:spcBef>
              <a:spcAft>
                <a:spcPts val="0"/>
              </a:spcAft>
              <a:buSzPts val="3400"/>
              <a:buNone/>
              <a:defRPr sz="3400"/>
            </a:lvl3pPr>
            <a:lvl4pPr lvl="3" algn="ctr">
              <a:lnSpc>
                <a:spcPct val="100000"/>
              </a:lnSpc>
              <a:spcBef>
                <a:spcPts val="0"/>
              </a:spcBef>
              <a:spcAft>
                <a:spcPts val="0"/>
              </a:spcAft>
              <a:buSzPts val="3400"/>
              <a:buNone/>
              <a:defRPr sz="3400"/>
            </a:lvl4pPr>
            <a:lvl5pPr lvl="4" algn="ctr">
              <a:lnSpc>
                <a:spcPct val="100000"/>
              </a:lnSpc>
              <a:spcBef>
                <a:spcPts val="0"/>
              </a:spcBef>
              <a:spcAft>
                <a:spcPts val="0"/>
              </a:spcAft>
              <a:buSzPts val="3400"/>
              <a:buNone/>
              <a:defRPr sz="3400"/>
            </a:lvl5pPr>
            <a:lvl6pPr lvl="5" algn="ctr">
              <a:lnSpc>
                <a:spcPct val="100000"/>
              </a:lnSpc>
              <a:spcBef>
                <a:spcPts val="0"/>
              </a:spcBef>
              <a:spcAft>
                <a:spcPts val="0"/>
              </a:spcAft>
              <a:buSzPts val="3400"/>
              <a:buNone/>
              <a:defRPr sz="3400"/>
            </a:lvl6pPr>
            <a:lvl7pPr lvl="6" algn="ctr">
              <a:lnSpc>
                <a:spcPct val="100000"/>
              </a:lnSpc>
              <a:spcBef>
                <a:spcPts val="0"/>
              </a:spcBef>
              <a:spcAft>
                <a:spcPts val="0"/>
              </a:spcAft>
              <a:buSzPts val="3400"/>
              <a:buNone/>
              <a:defRPr sz="3400"/>
            </a:lvl7pPr>
            <a:lvl8pPr lvl="7" algn="ctr">
              <a:lnSpc>
                <a:spcPct val="100000"/>
              </a:lnSpc>
              <a:spcBef>
                <a:spcPts val="0"/>
              </a:spcBef>
              <a:spcAft>
                <a:spcPts val="0"/>
              </a:spcAft>
              <a:buSzPts val="3400"/>
              <a:buNone/>
              <a:defRPr sz="3400"/>
            </a:lvl8pPr>
            <a:lvl9pPr lvl="8" algn="ctr">
              <a:lnSpc>
                <a:spcPct val="100000"/>
              </a:lnSpc>
              <a:spcBef>
                <a:spcPts val="0"/>
              </a:spcBef>
              <a:spcAft>
                <a:spcPts val="0"/>
              </a:spcAft>
              <a:buSzPts val="3400"/>
              <a:buNone/>
              <a:defRPr sz="3400"/>
            </a:lvl9pPr>
          </a:lstStyle>
          <a:p/>
        </p:txBody>
      </p:sp>
      <p:sp>
        <p:nvSpPr>
          <p:cNvPr id="38" name="Google Shape;38;p72"/>
          <p:cNvSpPr txBox="1"/>
          <p:nvPr>
            <p:ph idx="1" type="subTitle"/>
          </p:nvPr>
        </p:nvSpPr>
        <p:spPr>
          <a:xfrm>
            <a:off x="221250" y="2169788"/>
            <a:ext cx="3371100" cy="956100"/>
          </a:xfrm>
          <a:prstGeom prst="rect">
            <a:avLst/>
          </a:prstGeom>
          <a:noFill/>
          <a:ln>
            <a:noFill/>
          </a:ln>
        </p:spPr>
        <p:txBody>
          <a:bodyPr anchorCtr="0" anchor="t" bIns="74375" lIns="74375" spcFirstLastPara="1" rIns="74375" wrap="square" tIns="74375">
            <a:normAutofit/>
          </a:bodyPr>
          <a:lstStyle>
            <a:lvl1pPr lvl="0" algn="ctr">
              <a:lnSpc>
                <a:spcPct val="100000"/>
              </a:lnSpc>
              <a:spcBef>
                <a:spcPts val="0"/>
              </a:spcBef>
              <a:spcAft>
                <a:spcPts val="0"/>
              </a:spcAft>
              <a:buSzPts val="1700"/>
              <a:buNone/>
              <a:defRPr sz="1700"/>
            </a:lvl1pPr>
            <a:lvl2pPr lvl="1" algn="ctr">
              <a:lnSpc>
                <a:spcPct val="100000"/>
              </a:lnSpc>
              <a:spcBef>
                <a:spcPts val="0"/>
              </a:spcBef>
              <a:spcAft>
                <a:spcPts val="0"/>
              </a:spcAft>
              <a:buSzPts val="1700"/>
              <a:buNone/>
              <a:defRPr sz="1700"/>
            </a:lvl2pPr>
            <a:lvl3pPr lvl="2" algn="ctr">
              <a:lnSpc>
                <a:spcPct val="100000"/>
              </a:lnSpc>
              <a:spcBef>
                <a:spcPts val="0"/>
              </a:spcBef>
              <a:spcAft>
                <a:spcPts val="0"/>
              </a:spcAft>
              <a:buSzPts val="1700"/>
              <a:buNone/>
              <a:defRPr sz="1700"/>
            </a:lvl3pPr>
            <a:lvl4pPr lvl="3" algn="ctr">
              <a:lnSpc>
                <a:spcPct val="100000"/>
              </a:lnSpc>
              <a:spcBef>
                <a:spcPts val="0"/>
              </a:spcBef>
              <a:spcAft>
                <a:spcPts val="0"/>
              </a:spcAft>
              <a:buSzPts val="1700"/>
              <a:buNone/>
              <a:defRPr sz="1700"/>
            </a:lvl4pPr>
            <a:lvl5pPr lvl="4" algn="ctr">
              <a:lnSpc>
                <a:spcPct val="100000"/>
              </a:lnSpc>
              <a:spcBef>
                <a:spcPts val="0"/>
              </a:spcBef>
              <a:spcAft>
                <a:spcPts val="0"/>
              </a:spcAft>
              <a:buSzPts val="1700"/>
              <a:buNone/>
              <a:defRPr sz="1700"/>
            </a:lvl5pPr>
            <a:lvl6pPr lvl="5" algn="ctr">
              <a:lnSpc>
                <a:spcPct val="100000"/>
              </a:lnSpc>
              <a:spcBef>
                <a:spcPts val="0"/>
              </a:spcBef>
              <a:spcAft>
                <a:spcPts val="0"/>
              </a:spcAft>
              <a:buSzPts val="1700"/>
              <a:buNone/>
              <a:defRPr sz="1700"/>
            </a:lvl6pPr>
            <a:lvl7pPr lvl="6" algn="ctr">
              <a:lnSpc>
                <a:spcPct val="100000"/>
              </a:lnSpc>
              <a:spcBef>
                <a:spcPts val="0"/>
              </a:spcBef>
              <a:spcAft>
                <a:spcPts val="0"/>
              </a:spcAft>
              <a:buSzPts val="1700"/>
              <a:buNone/>
              <a:defRPr sz="1700"/>
            </a:lvl7pPr>
            <a:lvl8pPr lvl="7" algn="ctr">
              <a:lnSpc>
                <a:spcPct val="100000"/>
              </a:lnSpc>
              <a:spcBef>
                <a:spcPts val="0"/>
              </a:spcBef>
              <a:spcAft>
                <a:spcPts val="0"/>
              </a:spcAft>
              <a:buSzPts val="1700"/>
              <a:buNone/>
              <a:defRPr sz="1700"/>
            </a:lvl8pPr>
            <a:lvl9pPr lvl="8" algn="ctr">
              <a:lnSpc>
                <a:spcPct val="100000"/>
              </a:lnSpc>
              <a:spcBef>
                <a:spcPts val="0"/>
              </a:spcBef>
              <a:spcAft>
                <a:spcPts val="0"/>
              </a:spcAft>
              <a:buSzPts val="1700"/>
              <a:buNone/>
              <a:defRPr sz="1700"/>
            </a:lvl9pPr>
          </a:lstStyle>
          <a:p/>
        </p:txBody>
      </p:sp>
      <p:sp>
        <p:nvSpPr>
          <p:cNvPr id="39" name="Google Shape;39;p72"/>
          <p:cNvSpPr txBox="1"/>
          <p:nvPr>
            <p:ph idx="2" type="body"/>
          </p:nvPr>
        </p:nvSpPr>
        <p:spPr>
          <a:xfrm>
            <a:off x="4116250" y="560488"/>
            <a:ext cx="3197400" cy="2860200"/>
          </a:xfrm>
          <a:prstGeom prst="rect">
            <a:avLst/>
          </a:prstGeom>
          <a:noFill/>
          <a:ln>
            <a:noFill/>
          </a:ln>
        </p:spPr>
        <p:txBody>
          <a:bodyPr anchorCtr="0" anchor="ctr" bIns="74375" lIns="74375" spcFirstLastPara="1" rIns="74375" wrap="square" tIns="74375">
            <a:normAutofit/>
          </a:bodyPr>
          <a:lstStyle>
            <a:lvl1pPr indent="-323850" lvl="0" marL="457200" algn="l">
              <a:lnSpc>
                <a:spcPct val="115000"/>
              </a:lnSpc>
              <a:spcBef>
                <a:spcPts val="0"/>
              </a:spcBef>
              <a:spcAft>
                <a:spcPts val="0"/>
              </a:spcAft>
              <a:buSzPts val="1500"/>
              <a:buChar char="●"/>
              <a:defRPr/>
            </a:lvl1pPr>
            <a:lvl2pPr indent="-298450" lvl="1" marL="914400" algn="l">
              <a:lnSpc>
                <a:spcPct val="115000"/>
              </a:lnSpc>
              <a:spcBef>
                <a:spcPts val="0"/>
              </a:spcBef>
              <a:spcAft>
                <a:spcPts val="0"/>
              </a:spcAft>
              <a:buSzPts val="1100"/>
              <a:buChar char="○"/>
              <a:defRPr/>
            </a:lvl2pPr>
            <a:lvl3pPr indent="-298450" lvl="2" marL="1371600" algn="l">
              <a:lnSpc>
                <a:spcPct val="115000"/>
              </a:lnSpc>
              <a:spcBef>
                <a:spcPts val="0"/>
              </a:spcBef>
              <a:spcAft>
                <a:spcPts val="0"/>
              </a:spcAft>
              <a:buSzPts val="1100"/>
              <a:buChar char="■"/>
              <a:defRPr/>
            </a:lvl3pPr>
            <a:lvl4pPr indent="-298450" lvl="3" marL="1828800" algn="l">
              <a:lnSpc>
                <a:spcPct val="115000"/>
              </a:lnSpc>
              <a:spcBef>
                <a:spcPts val="0"/>
              </a:spcBef>
              <a:spcAft>
                <a:spcPts val="0"/>
              </a:spcAft>
              <a:buSzPts val="1100"/>
              <a:buChar char="●"/>
              <a:defRPr/>
            </a:lvl4pPr>
            <a:lvl5pPr indent="-298450" lvl="4" marL="2286000" algn="l">
              <a:lnSpc>
                <a:spcPct val="115000"/>
              </a:lnSpc>
              <a:spcBef>
                <a:spcPts val="0"/>
              </a:spcBef>
              <a:spcAft>
                <a:spcPts val="0"/>
              </a:spcAft>
              <a:buSzPts val="1100"/>
              <a:buChar char="○"/>
              <a:defRPr/>
            </a:lvl5pPr>
            <a:lvl6pPr indent="-298450" lvl="5" marL="2743200" algn="l">
              <a:lnSpc>
                <a:spcPct val="115000"/>
              </a:lnSpc>
              <a:spcBef>
                <a:spcPts val="0"/>
              </a:spcBef>
              <a:spcAft>
                <a:spcPts val="0"/>
              </a:spcAft>
              <a:buSzPts val="1100"/>
              <a:buChar char="■"/>
              <a:defRPr/>
            </a:lvl6pPr>
            <a:lvl7pPr indent="-298450" lvl="6" marL="3200400" algn="l">
              <a:lnSpc>
                <a:spcPct val="115000"/>
              </a:lnSpc>
              <a:spcBef>
                <a:spcPts val="0"/>
              </a:spcBef>
              <a:spcAft>
                <a:spcPts val="0"/>
              </a:spcAft>
              <a:buSzPts val="1100"/>
              <a:buChar char="●"/>
              <a:defRPr/>
            </a:lvl7pPr>
            <a:lvl8pPr indent="-298450" lvl="7" marL="3657600" algn="l">
              <a:lnSpc>
                <a:spcPct val="115000"/>
              </a:lnSpc>
              <a:spcBef>
                <a:spcPts val="0"/>
              </a:spcBef>
              <a:spcAft>
                <a:spcPts val="0"/>
              </a:spcAft>
              <a:buSzPts val="1100"/>
              <a:buChar char="○"/>
              <a:defRPr/>
            </a:lvl8pPr>
            <a:lvl9pPr indent="-298450" lvl="8" marL="4114800" algn="l">
              <a:lnSpc>
                <a:spcPct val="115000"/>
              </a:lnSpc>
              <a:spcBef>
                <a:spcPts val="0"/>
              </a:spcBef>
              <a:spcAft>
                <a:spcPts val="0"/>
              </a:spcAft>
              <a:buSzPts val="1100"/>
              <a:buChar char="■"/>
              <a:defRPr/>
            </a:lvl9pPr>
          </a:lstStyle>
          <a:p/>
        </p:txBody>
      </p:sp>
      <p:sp>
        <p:nvSpPr>
          <p:cNvPr id="40" name="Google Shape;40;p72"/>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73"/>
          <p:cNvSpPr txBox="1"/>
          <p:nvPr>
            <p:ph idx="1" type="body"/>
          </p:nvPr>
        </p:nvSpPr>
        <p:spPr>
          <a:xfrm>
            <a:off x="259750" y="3274778"/>
            <a:ext cx="4998900" cy="468300"/>
          </a:xfrm>
          <a:prstGeom prst="rect">
            <a:avLst/>
          </a:prstGeom>
          <a:noFill/>
          <a:ln>
            <a:noFill/>
          </a:ln>
        </p:spPr>
        <p:txBody>
          <a:bodyPr anchorCtr="0" anchor="ctr" bIns="74375" lIns="74375" spcFirstLastPara="1" rIns="74375" wrap="square" tIns="74375">
            <a:normAutofit/>
          </a:bodyPr>
          <a:lstStyle>
            <a:lvl1pPr indent="-228600" lvl="0" marL="457200" algn="l">
              <a:lnSpc>
                <a:spcPct val="100000"/>
              </a:lnSpc>
              <a:spcBef>
                <a:spcPts val="0"/>
              </a:spcBef>
              <a:spcAft>
                <a:spcPts val="0"/>
              </a:spcAft>
              <a:buSzPts val="1500"/>
              <a:buNone/>
              <a:defRPr/>
            </a:lvl1pPr>
          </a:lstStyle>
          <a:p/>
        </p:txBody>
      </p:sp>
      <p:sp>
        <p:nvSpPr>
          <p:cNvPr id="43" name="Google Shape;43;p73"/>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64"/>
          <p:cNvSpPr txBox="1"/>
          <p:nvPr>
            <p:ph type="title"/>
          </p:nvPr>
        </p:nvSpPr>
        <p:spPr>
          <a:xfrm>
            <a:off x="259750" y="344482"/>
            <a:ext cx="7100400" cy="443400"/>
          </a:xfrm>
          <a:prstGeom prst="rect">
            <a:avLst/>
          </a:prstGeom>
          <a:noFill/>
          <a:ln>
            <a:noFill/>
          </a:ln>
        </p:spPr>
        <p:txBody>
          <a:bodyPr anchorCtr="0" anchor="t" bIns="74375" lIns="74375" spcFirstLastPara="1" rIns="74375" wrap="square" tIns="74375">
            <a:normAutofit/>
          </a:bodyPr>
          <a:lstStyle>
            <a:lvl1pPr lvl="0"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9pPr>
          </a:lstStyle>
          <a:p/>
        </p:txBody>
      </p:sp>
      <p:sp>
        <p:nvSpPr>
          <p:cNvPr id="7" name="Google Shape;7;p64"/>
          <p:cNvSpPr txBox="1"/>
          <p:nvPr>
            <p:ph idx="1" type="body"/>
          </p:nvPr>
        </p:nvSpPr>
        <p:spPr>
          <a:xfrm>
            <a:off x="259750" y="892101"/>
            <a:ext cx="7100400" cy="2644500"/>
          </a:xfrm>
          <a:prstGeom prst="rect">
            <a:avLst/>
          </a:prstGeom>
          <a:noFill/>
          <a:ln>
            <a:noFill/>
          </a:ln>
        </p:spPr>
        <p:txBody>
          <a:bodyPr anchorCtr="0" anchor="t" bIns="74375" lIns="74375" spcFirstLastPara="1" rIns="74375" wrap="square" tIns="74375">
            <a:normAutofit/>
          </a:bodyPr>
          <a:lstStyle>
            <a:lvl1pPr indent="-323850" lvl="0" marL="457200" marR="0" rtl="0" algn="l">
              <a:lnSpc>
                <a:spcPct val="115000"/>
              </a:lnSpc>
              <a:spcBef>
                <a:spcPts val="0"/>
              </a:spcBef>
              <a:spcAft>
                <a:spcPts val="0"/>
              </a:spcAft>
              <a:buClr>
                <a:schemeClr val="dk2"/>
              </a:buClr>
              <a:buSzPts val="1500"/>
              <a:buFont typeface="Arial"/>
              <a:buChar char="●"/>
              <a:defRPr b="0" i="0" sz="1500" u="none" cap="none" strike="noStrike">
                <a:solidFill>
                  <a:schemeClr val="dk2"/>
                </a:solidFill>
                <a:latin typeface="Arial"/>
                <a:ea typeface="Arial"/>
                <a:cs typeface="Arial"/>
                <a:sym typeface="Arial"/>
              </a:defRPr>
            </a:lvl1pPr>
            <a:lvl2pPr indent="-298450" lvl="1" marL="914400" marR="0" rtl="0" algn="l">
              <a:lnSpc>
                <a:spcPct val="115000"/>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2pPr>
            <a:lvl3pPr indent="-298450" lvl="2" marL="1371600" marR="0" rtl="0" algn="l">
              <a:lnSpc>
                <a:spcPct val="115000"/>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3pPr>
            <a:lvl4pPr indent="-298450" lvl="3" marL="1828800" marR="0" rtl="0" algn="l">
              <a:lnSpc>
                <a:spcPct val="115000"/>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4pPr>
            <a:lvl5pPr indent="-298450" lvl="4" marL="2286000" marR="0" rtl="0" algn="l">
              <a:lnSpc>
                <a:spcPct val="115000"/>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5pPr>
            <a:lvl6pPr indent="-298450" lvl="5" marL="2743200" marR="0" rtl="0" algn="l">
              <a:lnSpc>
                <a:spcPct val="115000"/>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6pPr>
            <a:lvl7pPr indent="-298450" lvl="6" marL="3200400" marR="0" rtl="0" algn="l">
              <a:lnSpc>
                <a:spcPct val="115000"/>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7pPr>
            <a:lvl8pPr indent="-298450" lvl="7" marL="3657600" marR="0" rtl="0" algn="l">
              <a:lnSpc>
                <a:spcPct val="115000"/>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8pPr>
            <a:lvl9pPr indent="-298450" lvl="8" marL="4114800" marR="0" rtl="0" algn="l">
              <a:lnSpc>
                <a:spcPct val="115000"/>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9pPr>
          </a:lstStyle>
          <a:p/>
        </p:txBody>
      </p:sp>
      <p:sp>
        <p:nvSpPr>
          <p:cNvPr id="8" name="Google Shape;8;p64"/>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4.png"/><Relationship Id="rId5" Type="http://schemas.openxmlformats.org/officeDocument/2006/relationships/image" Target="../media/image3.png"/><Relationship Id="rId6" Type="http://schemas.openxmlformats.org/officeDocument/2006/relationships/image" Target="../media/image6.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hyperlink" Target="https://tinyurl.com/openedrec" TargetMode="External"/><Relationship Id="rId4" Type="http://schemas.openxmlformats.org/officeDocument/2006/relationships/image" Target="../media/image2.png"/><Relationship Id="rId5" Type="http://schemas.openxmlformats.org/officeDocument/2006/relationships/image" Target="../media/image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2.png"/><Relationship Id="rId4" Type="http://schemas.openxmlformats.org/officeDocument/2006/relationships/image" Target="../media/image4.png"/><Relationship Id="rId5" Type="http://schemas.openxmlformats.org/officeDocument/2006/relationships/hyperlink" Target="https://tinyurl.com/openedrec"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2.png"/><Relationship Id="rId4" Type="http://schemas.openxmlformats.org/officeDocument/2006/relationships/image" Target="../media/image4.png"/><Relationship Id="rId5" Type="http://schemas.openxmlformats.org/officeDocument/2006/relationships/hyperlink" Target="https://tinyurl.com/openedrec"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4.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image" Target="../media/image4.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 Id="rId3" Type="http://schemas.openxmlformats.org/officeDocument/2006/relationships/image" Target="../media/image4.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 Id="rId3"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hyperlink" Target="https://sparceurope.org/what-we-do/open-education/europeannetwork-openeducation-librarians/" TargetMode="External"/><Relationship Id="rId4" Type="http://schemas.openxmlformats.org/officeDocument/2006/relationships/hyperlink" Target="https://zenodo.org/doi/10.5281/zenodo.5568482" TargetMode="External"/><Relationship Id="rId5" Type="http://schemas.openxmlformats.org/officeDocument/2006/relationships/hyperlink" Target="https://sparceurope.org/" TargetMode="External"/><Relationship Id="rId6" Type="http://schemas.openxmlformats.org/officeDocument/2006/relationships/hyperlink" Target="https://creativecommons.org/licenses/by/4.0/"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 Id="rId3" Type="http://schemas.openxmlformats.org/officeDocument/2006/relationships/image" Target="../media/image4.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 Id="rId3" Type="http://schemas.openxmlformats.org/officeDocument/2006/relationships/image" Target="../media/image4.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 Id="rId3" Type="http://schemas.openxmlformats.org/officeDocument/2006/relationships/image" Target="../media/image4.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 Id="rId3" Type="http://schemas.openxmlformats.org/officeDocument/2006/relationships/hyperlink" Target="https://www.verdensmaalene.dk/maal/4" TargetMode="External"/><Relationship Id="rId4" Type="http://schemas.openxmlformats.org/officeDocument/2006/relationships/image" Target="../media/image4.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 Id="rId3" Type="http://schemas.openxmlformats.org/officeDocument/2006/relationships/image" Target="../media/image4.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xml"/><Relationship Id="rId3" Type="http://schemas.openxmlformats.org/officeDocument/2006/relationships/image" Target="../media/image4.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xml"/><Relationship Id="rId3" Type="http://schemas.openxmlformats.org/officeDocument/2006/relationships/image" Target="../media/image4.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xml"/><Relationship Id="rId3" Type="http://schemas.openxmlformats.org/officeDocument/2006/relationships/image" Target="../media/image4.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8.xml"/><Relationship Id="rId3" Type="http://schemas.openxmlformats.org/officeDocument/2006/relationships/image" Target="../media/image4.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9.xml"/><Relationship Id="rId3"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4.png"/><Relationship Id="rId5" Type="http://schemas.openxmlformats.org/officeDocument/2006/relationships/hyperlink" Target="https://zenodo.org/doi/10.5281/zenodo.5568482" TargetMode="External"/><Relationship Id="rId6" Type="http://schemas.openxmlformats.org/officeDocument/2006/relationships/hyperlink" Target="https://sparceurope.org/" TargetMode="External"/><Relationship Id="rId7" Type="http://schemas.openxmlformats.org/officeDocument/2006/relationships/hyperlink" Target="https://creativecommons.org/licenses/by/4.0/" TargetMode="Externa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0.xml"/><Relationship Id="rId3" Type="http://schemas.openxmlformats.org/officeDocument/2006/relationships/image" Target="../media/image4.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1.xml"/><Relationship Id="rId3" Type="http://schemas.openxmlformats.org/officeDocument/2006/relationships/image" Target="../media/image4.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2.xml"/><Relationship Id="rId3" Type="http://schemas.openxmlformats.org/officeDocument/2006/relationships/image" Target="../media/image4.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3.xml"/><Relationship Id="rId3" Type="http://schemas.openxmlformats.org/officeDocument/2006/relationships/image" Target="../media/image4.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4.xml"/><Relationship Id="rId3" Type="http://schemas.openxmlformats.org/officeDocument/2006/relationships/image" Target="../media/image4.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5.xml"/><Relationship Id="rId3" Type="http://schemas.openxmlformats.org/officeDocument/2006/relationships/image" Target="../media/image4.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6.xml"/><Relationship Id="rId3" Type="http://schemas.openxmlformats.org/officeDocument/2006/relationships/image" Target="../media/image4.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7.xml"/><Relationship Id="rId3" Type="http://schemas.openxmlformats.org/officeDocument/2006/relationships/image" Target="../media/image4.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8.xml"/><Relationship Id="rId3" Type="http://schemas.openxmlformats.org/officeDocument/2006/relationships/image" Target="../media/image4.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9.xml"/><Relationship Id="rId3"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2.png"/><Relationship Id="rId4" Type="http://schemas.openxmlformats.org/officeDocument/2006/relationships/image" Target="../media/image4.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0.xml"/><Relationship Id="rId3" Type="http://schemas.openxmlformats.org/officeDocument/2006/relationships/image" Target="../media/image4.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1.xml"/><Relationship Id="rId3" Type="http://schemas.openxmlformats.org/officeDocument/2006/relationships/image" Target="../media/image4.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2.xml"/><Relationship Id="rId3" Type="http://schemas.openxmlformats.org/officeDocument/2006/relationships/image" Target="../media/image4.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3.xml"/><Relationship Id="rId3" Type="http://schemas.openxmlformats.org/officeDocument/2006/relationships/image" Target="../media/image4.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4.xml"/><Relationship Id="rId3" Type="http://schemas.openxmlformats.org/officeDocument/2006/relationships/image" Target="../media/image4.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5.xml"/><Relationship Id="rId3" Type="http://schemas.openxmlformats.org/officeDocument/2006/relationships/image" Target="../media/image4.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6.xml"/><Relationship Id="rId3" Type="http://schemas.openxmlformats.org/officeDocument/2006/relationships/image" Target="../media/image4.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7.xml"/><Relationship Id="rId3" Type="http://schemas.openxmlformats.org/officeDocument/2006/relationships/image" Target="../media/image4.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8.xml"/><Relationship Id="rId3" Type="http://schemas.openxmlformats.org/officeDocument/2006/relationships/image" Target="../media/image4.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9.xml"/><Relationship Id="rId3"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2.png"/><Relationship Id="rId4" Type="http://schemas.openxmlformats.org/officeDocument/2006/relationships/image" Target="../media/image4.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0.xml"/><Relationship Id="rId3" Type="http://schemas.openxmlformats.org/officeDocument/2006/relationships/image" Target="../media/image4.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1.xml"/><Relationship Id="rId3" Type="http://schemas.openxmlformats.org/officeDocument/2006/relationships/image" Target="../media/image4.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2.xml"/><Relationship Id="rId3" Type="http://schemas.openxmlformats.org/officeDocument/2006/relationships/image" Target="../media/image4.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3.xml"/><Relationship Id="rId3" Type="http://schemas.openxmlformats.org/officeDocument/2006/relationships/image" Target="../media/image4.pn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4.xml"/><Relationship Id="rId3" Type="http://schemas.openxmlformats.org/officeDocument/2006/relationships/image" Target="../media/image4.pn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5.xml"/><Relationship Id="rId3" Type="http://schemas.openxmlformats.org/officeDocument/2006/relationships/image" Target="../media/image4.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6.xml"/><Relationship Id="rId3" Type="http://schemas.openxmlformats.org/officeDocument/2006/relationships/image" Target="../media/image4.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7.xml"/><Relationship Id="rId3" Type="http://schemas.openxmlformats.org/officeDocument/2006/relationships/image" Target="../media/image4.pn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8.xml"/><Relationship Id="rId3" Type="http://schemas.openxmlformats.org/officeDocument/2006/relationships/image" Target="../media/image4.pn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9.xml"/><Relationship Id="rId3"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2.png"/><Relationship Id="rId4" Type="http://schemas.openxmlformats.org/officeDocument/2006/relationships/image" Target="../media/image4.pn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0.xml"/><Relationship Id="rId3" Type="http://schemas.openxmlformats.org/officeDocument/2006/relationships/image" Target="../media/image4.pn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1.xml"/><Relationship Id="rId3" Type="http://schemas.openxmlformats.org/officeDocument/2006/relationships/image" Target="../media/image4.pn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2.xml"/><Relationship Id="rId3" Type="http://schemas.openxmlformats.org/officeDocument/2006/relationships/image" Target="../media/image4.pn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3.xml"/><Relationship Id="rId3" Type="http://schemas.openxmlformats.org/officeDocument/2006/relationships/image" Target="../media/image4.png"/></Relationships>
</file>

<file path=ppt/slides/_rels/slide64.xml.rels><?xml version="1.0" encoding="UTF-8" standalone="yes"?><Relationships xmlns="http://schemas.openxmlformats.org/package/2006/relationships"><Relationship Id="rId11" Type="http://schemas.openxmlformats.org/officeDocument/2006/relationships/hyperlink" Target="https://urldefense.com/v3/__https:/sparceurope.org/what-we-do/open-education/europeannetwork-openeducation-librarians/__;!!HJOPV4FYYWzcc1jazlU!5XTNBxzSPFktoUw3QFzkUtl9EyGR2Mkm4WUqzs9Pv9TC0qBOdNGlH6kqHg7TbLGv67ubi0_oemAJGAyF1zOoj3bG$" TargetMode="External"/><Relationship Id="rId10" Type="http://schemas.openxmlformats.org/officeDocument/2006/relationships/hyperlink" Target="https://urldefense.com/v3/__https:/sparceurope.org/__;!!HJOPV4FYYWzcc1jazlU!5XTNBxzSPFktoUw3QFzkUtl9EyGR2Mkm4WUqzs9Pv9TC0qBOdNGlH6kqHg7TbLGv67ubi0_oemAJGAyF1zdNwL0n$" TargetMode="External"/><Relationship Id="rId13" Type="http://schemas.openxmlformats.org/officeDocument/2006/relationships/hyperlink" Target="https://urldefense.com/v3/__https:/creativecommons.org/licenses/by/4.0/__;!!HJOPV4FYYWzcc1jazlU!5XTNBxzSPFktoUw3QFzkUtl9EyGR2Mkm4WUqzs9Pv9TC0qBOdNGlH6kqHg7TbLGv67ubi0_oemAJGAyF11IIJmdJ$" TargetMode="External"/><Relationship Id="rId12" Type="http://schemas.openxmlformats.org/officeDocument/2006/relationships/hyperlink" Target="https://urldefense.com/v3/__https:/sparceurope.org/what-we-do/open-education/europeannetwork-openeducation-librarians/__;!!HJOPV4FYYWzcc1jazlU!5XTNBxzSPFktoUw3QFzkUtl9EyGR2Mkm4WUqzs9Pv9TC0qBOdNGlH6kqHg7TbLGv67ubi0_oemAJGAyF1zOoj3bG$" TargetMode="External"/><Relationship Id="rId1" Type="http://schemas.openxmlformats.org/officeDocument/2006/relationships/slideLayout" Target="../slideLayouts/slideLayout1.xml"/><Relationship Id="rId2" Type="http://schemas.openxmlformats.org/officeDocument/2006/relationships/notesSlide" Target="../notesSlides/notesSlide64.xml"/><Relationship Id="rId3" Type="http://schemas.openxmlformats.org/officeDocument/2006/relationships/image" Target="../media/image2.png"/><Relationship Id="rId4" Type="http://schemas.openxmlformats.org/officeDocument/2006/relationships/image" Target="../media/image3.png"/><Relationship Id="rId9" Type="http://schemas.openxmlformats.org/officeDocument/2006/relationships/hyperlink" Target="https://urldefense.com/v3/__https:/sparceurope.org/__;!!HJOPV4FYYWzcc1jazlU!5XTNBxzSPFktoUw3QFzkUtl9EyGR2Mkm4WUqzs9Pv9TC0qBOdNGlH6kqHg7TbLGv67ubi0_oemAJGAyF1zdNwL0n$" TargetMode="External"/><Relationship Id="rId15" Type="http://schemas.openxmlformats.org/officeDocument/2006/relationships/hyperlink" Target="https://urldefense.com/v3/__https:/creativecommons.org/licenses/by/4.0/__;!!HJOPV4FYYWzcc1jazlU!5XTNBxzSPFktoUw3QFzkUtl9EyGR2Mkm4WUqzs9Pv9TC0qBOdNGlH6kqHg7TbLGv67ubi0_oemAJGAyF11IIJmdJ$" TargetMode="External"/><Relationship Id="rId14" Type="http://schemas.openxmlformats.org/officeDocument/2006/relationships/hyperlink" Target="https://urldefense.com/v3/__https:/creativecommons.org/licenses/by/4.0/__;!!HJOPV4FYYWzcc1jazlU!5XTNBxzSPFktoUw3QFzkUtl9EyGR2Mkm4WUqzs9Pv9TC0qBOdNGlH6kqHg7TbLGv67ubi0_oemAJGAyF11IIJmdJ$" TargetMode="External"/><Relationship Id="rId16" Type="http://schemas.openxmlformats.org/officeDocument/2006/relationships/hyperlink" Target="https://urldefense.com/v3/__https:/creativecommons.org/licenses/by/4.0/__;!!HJOPV4FYYWzcc1jazlU!5XTNBxzSPFktoUw3QFzkUtl9EyGR2Mkm4WUqzs9Pv9TC0qBOdNGlH6kqHg7TbLGv67ubi0_oemAJGAyF11IIJmdJ$" TargetMode="External"/><Relationship Id="rId5" Type="http://schemas.openxmlformats.org/officeDocument/2006/relationships/image" Target="../media/image6.png"/><Relationship Id="rId6" Type="http://schemas.openxmlformats.org/officeDocument/2006/relationships/image" Target="../media/image4.png"/><Relationship Id="rId7" Type="http://schemas.openxmlformats.org/officeDocument/2006/relationships/hyperlink" Target="https://doi.org/10.5281/zenodo.5568482" TargetMode="External"/><Relationship Id="rId8" Type="http://schemas.openxmlformats.org/officeDocument/2006/relationships/hyperlink" Target="https://doi.org/10.5281/zenodo.5568482"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2.png"/><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2.png"/><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2.png"/><Relationship Id="rId4" Type="http://schemas.openxmlformats.org/officeDocument/2006/relationships/image" Target="../media/image4.png"/><Relationship Id="rId5" Type="http://schemas.openxmlformats.org/officeDocument/2006/relationships/hyperlink" Target="https://tinyurl.com/openedrec"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53" name="Shape 53"/>
        <p:cNvGrpSpPr/>
        <p:nvPr/>
      </p:nvGrpSpPr>
      <p:grpSpPr>
        <a:xfrm>
          <a:off x="0" y="0"/>
          <a:ext cx="0" cy="0"/>
          <a:chOff x="0" y="0"/>
          <a:chExt cx="0" cy="0"/>
        </a:xfrm>
      </p:grpSpPr>
      <p:sp>
        <p:nvSpPr>
          <p:cNvPr id="54" name="Google Shape;54;p1"/>
          <p:cNvSpPr txBox="1"/>
          <p:nvPr/>
        </p:nvSpPr>
        <p:spPr>
          <a:xfrm>
            <a:off x="3466400" y="340450"/>
            <a:ext cx="4012500" cy="1858800"/>
          </a:xfrm>
          <a:prstGeom prst="rect">
            <a:avLst/>
          </a:prstGeom>
          <a:noFill/>
          <a:ln>
            <a:noFill/>
          </a:ln>
        </p:spPr>
        <p:txBody>
          <a:bodyPr anchorCtr="0" anchor="t" bIns="74375" lIns="74375" spcFirstLastPara="1" rIns="74375" wrap="square" tIns="74375">
            <a:spAutoFit/>
          </a:bodyPr>
          <a:lstStyle/>
          <a:p>
            <a:pPr indent="0" lvl="0" marL="0" rtl="0" algn="l">
              <a:spcBef>
                <a:spcPts val="0"/>
              </a:spcBef>
              <a:spcAft>
                <a:spcPts val="0"/>
              </a:spcAft>
              <a:buClr>
                <a:schemeClr val="dk1"/>
              </a:buClr>
              <a:buSzPts val="1100"/>
              <a:buFont typeface="Arial"/>
              <a:buNone/>
            </a:pPr>
            <a:r>
              <a:rPr b="1" lang="en" sz="3700">
                <a:solidFill>
                  <a:srgbClr val="004993"/>
                </a:solidFill>
                <a:latin typeface="Open Sans"/>
                <a:ea typeface="Open Sans"/>
                <a:cs typeface="Open Sans"/>
                <a:sym typeface="Open Sans"/>
              </a:rPr>
              <a:t>EN ENOEL  </a:t>
            </a:r>
            <a:endParaRPr b="1" sz="3700">
              <a:solidFill>
                <a:srgbClr val="004993"/>
              </a:solidFill>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rPr b="1" lang="en" sz="3700">
                <a:solidFill>
                  <a:srgbClr val="004993"/>
                </a:solidFill>
                <a:latin typeface="Open Sans"/>
                <a:ea typeface="Open Sans"/>
                <a:cs typeface="Open Sans"/>
                <a:sym typeface="Open Sans"/>
              </a:rPr>
              <a:t>VÆRKTØJS-</a:t>
            </a:r>
            <a:br>
              <a:rPr b="1" lang="en" sz="3700">
                <a:solidFill>
                  <a:srgbClr val="004993"/>
                </a:solidFill>
                <a:latin typeface="Open Sans"/>
                <a:ea typeface="Open Sans"/>
                <a:cs typeface="Open Sans"/>
                <a:sym typeface="Open Sans"/>
              </a:rPr>
            </a:br>
            <a:r>
              <a:rPr b="1" lang="en" sz="3700">
                <a:solidFill>
                  <a:srgbClr val="004993"/>
                </a:solidFill>
                <a:latin typeface="Open Sans"/>
                <a:ea typeface="Open Sans"/>
                <a:cs typeface="Open Sans"/>
                <a:sym typeface="Open Sans"/>
              </a:rPr>
              <a:t>KASSE</a:t>
            </a:r>
            <a:r>
              <a:rPr b="1" i="0" lang="en" sz="3700" u="none" cap="none" strike="noStrike">
                <a:solidFill>
                  <a:srgbClr val="004993"/>
                </a:solidFill>
                <a:latin typeface="Open Sans"/>
                <a:ea typeface="Open Sans"/>
                <a:cs typeface="Open Sans"/>
                <a:sym typeface="Open Sans"/>
              </a:rPr>
              <a:t> </a:t>
            </a:r>
            <a:endParaRPr b="1" i="0" sz="3700" u="none" cap="none" strike="noStrike">
              <a:solidFill>
                <a:srgbClr val="004993"/>
              </a:solidFill>
              <a:latin typeface="Open Sans"/>
              <a:ea typeface="Open Sans"/>
              <a:cs typeface="Open Sans"/>
              <a:sym typeface="Open Sans"/>
            </a:endParaRPr>
          </a:p>
        </p:txBody>
      </p:sp>
      <p:sp>
        <p:nvSpPr>
          <p:cNvPr id="55" name="Google Shape;55;p1"/>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56" name="Google Shape;56;p1"/>
          <p:cNvPicPr preferRelativeResize="0"/>
          <p:nvPr/>
        </p:nvPicPr>
        <p:blipFill rotWithShape="1">
          <a:blip r:embed="rId3">
            <a:alphaModFix/>
          </a:blip>
          <a:srcRect b="0" l="0" r="0" t="0"/>
          <a:stretch/>
        </p:blipFill>
        <p:spPr>
          <a:xfrm>
            <a:off x="1328400" y="431675"/>
            <a:ext cx="2053626" cy="1559049"/>
          </a:xfrm>
          <a:prstGeom prst="rect">
            <a:avLst/>
          </a:prstGeom>
          <a:noFill/>
          <a:ln>
            <a:noFill/>
          </a:ln>
        </p:spPr>
      </p:pic>
      <p:sp>
        <p:nvSpPr>
          <p:cNvPr id="57" name="Google Shape;57;p1"/>
          <p:cNvSpPr txBox="1"/>
          <p:nvPr/>
        </p:nvSpPr>
        <p:spPr>
          <a:xfrm>
            <a:off x="1683675" y="549125"/>
            <a:ext cx="31458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 sz="3200" u="none" cap="none" strike="noStrike">
                <a:solidFill>
                  <a:schemeClr val="lt1"/>
                </a:solidFill>
                <a:latin typeface="Open Sans"/>
                <a:ea typeface="Open Sans"/>
                <a:cs typeface="Open Sans"/>
                <a:sym typeface="Open Sans"/>
              </a:rPr>
              <a:t>OER</a:t>
            </a:r>
            <a:endParaRPr b="1" i="0" sz="32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en" sz="2300" u="none" cap="none" strike="noStrike">
                <a:solidFill>
                  <a:schemeClr val="lt1"/>
                </a:solidFill>
                <a:latin typeface="Open Sans"/>
                <a:ea typeface="Open Sans"/>
                <a:cs typeface="Open Sans"/>
                <a:sym typeface="Open Sans"/>
              </a:rPr>
              <a:t>BASI</a:t>
            </a:r>
            <a:r>
              <a:rPr lang="en" sz="2300">
                <a:solidFill>
                  <a:schemeClr val="lt1"/>
                </a:solidFill>
                <a:latin typeface="Open Sans"/>
                <a:ea typeface="Open Sans"/>
                <a:cs typeface="Open Sans"/>
                <a:sym typeface="Open Sans"/>
              </a:rPr>
              <a:t>S</a:t>
            </a:r>
            <a:endParaRPr b="0" i="0" sz="2300" u="none" cap="none" strike="noStrike">
              <a:solidFill>
                <a:schemeClr val="lt1"/>
              </a:solidFill>
              <a:latin typeface="Open Sans"/>
              <a:ea typeface="Open Sans"/>
              <a:cs typeface="Open Sans"/>
              <a:sym typeface="Open Sans"/>
            </a:endParaRPr>
          </a:p>
        </p:txBody>
      </p:sp>
      <p:cxnSp>
        <p:nvCxnSpPr>
          <p:cNvPr id="58" name="Google Shape;58;p1"/>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9" name="Google Shape;59;p1"/>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
        <p:nvSpPr>
          <p:cNvPr id="60" name="Google Shape;60;p1"/>
          <p:cNvSpPr txBox="1"/>
          <p:nvPr/>
        </p:nvSpPr>
        <p:spPr>
          <a:xfrm>
            <a:off x="322900" y="2433300"/>
            <a:ext cx="6988500" cy="796800"/>
          </a:xfrm>
          <a:prstGeom prst="rect">
            <a:avLst/>
          </a:prstGeom>
          <a:noFill/>
          <a:ln>
            <a:noFill/>
          </a:ln>
        </p:spPr>
        <p:txBody>
          <a:bodyPr anchorCtr="0" anchor="t" bIns="74375" lIns="74375" spcFirstLastPara="1" rIns="74375" wrap="square" tIns="74375">
            <a:spAutoFit/>
          </a:bodyPr>
          <a:lstStyle/>
          <a:p>
            <a:pPr indent="0" lvl="0" marL="0" rtl="0" algn="ctr">
              <a:spcBef>
                <a:spcPts val="0"/>
              </a:spcBef>
              <a:spcAft>
                <a:spcPts val="0"/>
              </a:spcAft>
              <a:buClr>
                <a:schemeClr val="dk1"/>
              </a:buClr>
              <a:buSzPts val="1100"/>
              <a:buFont typeface="Arial"/>
              <a:buNone/>
            </a:pPr>
            <a:r>
              <a:rPr b="1" lang="en" sz="2100">
                <a:solidFill>
                  <a:srgbClr val="004993"/>
                </a:solidFill>
                <a:latin typeface="Open Sans"/>
                <a:ea typeface="Open Sans"/>
                <a:cs typeface="Open Sans"/>
                <a:sym typeface="Open Sans"/>
              </a:rPr>
              <a:t>Brug vores skabeloner til at advokere  </a:t>
            </a:r>
            <a:endParaRPr b="1" sz="2100">
              <a:solidFill>
                <a:srgbClr val="004993"/>
              </a:solidFill>
              <a:latin typeface="Open Sans"/>
              <a:ea typeface="Open Sans"/>
              <a:cs typeface="Open Sans"/>
              <a:sym typeface="Open Sans"/>
            </a:endParaRPr>
          </a:p>
          <a:p>
            <a:pPr indent="0" lvl="0" marL="0" rtl="0" algn="ctr">
              <a:spcBef>
                <a:spcPts val="0"/>
              </a:spcBef>
              <a:spcAft>
                <a:spcPts val="0"/>
              </a:spcAft>
              <a:buClr>
                <a:schemeClr val="dk1"/>
              </a:buClr>
              <a:buSzPts val="1100"/>
              <a:buFont typeface="Arial"/>
              <a:buNone/>
            </a:pPr>
            <a:r>
              <a:rPr b="1" lang="en" sz="2100">
                <a:solidFill>
                  <a:srgbClr val="004993"/>
                </a:solidFill>
                <a:latin typeface="Open Sans"/>
                <a:ea typeface="Open Sans"/>
                <a:cs typeface="Open Sans"/>
                <a:sym typeface="Open Sans"/>
              </a:rPr>
              <a:t>for Open Education</a:t>
            </a:r>
            <a:endParaRPr b="1" sz="2100">
              <a:solidFill>
                <a:srgbClr val="004993"/>
              </a:solidFill>
              <a:latin typeface="Open Sans"/>
              <a:ea typeface="Open Sans"/>
              <a:cs typeface="Open Sans"/>
              <a:sym typeface="Open Sans"/>
            </a:endParaRPr>
          </a:p>
        </p:txBody>
      </p:sp>
      <p:pic>
        <p:nvPicPr>
          <p:cNvPr id="61" name="Google Shape;61;p1"/>
          <p:cNvPicPr preferRelativeResize="0"/>
          <p:nvPr/>
        </p:nvPicPr>
        <p:blipFill rotWithShape="1">
          <a:blip r:embed="rId5">
            <a:alphaModFix/>
          </a:blip>
          <a:srcRect b="0" l="0" r="0" t="0"/>
          <a:stretch/>
        </p:blipFill>
        <p:spPr>
          <a:xfrm>
            <a:off x="6332275" y="3583485"/>
            <a:ext cx="1146766" cy="334325"/>
          </a:xfrm>
          <a:prstGeom prst="rect">
            <a:avLst/>
          </a:prstGeom>
          <a:noFill/>
          <a:ln>
            <a:noFill/>
          </a:ln>
        </p:spPr>
      </p:pic>
      <p:pic>
        <p:nvPicPr>
          <p:cNvPr id="62" name="Google Shape;62;p1"/>
          <p:cNvPicPr preferRelativeResize="0"/>
          <p:nvPr/>
        </p:nvPicPr>
        <p:blipFill rotWithShape="1">
          <a:blip r:embed="rId6">
            <a:alphaModFix/>
          </a:blip>
          <a:srcRect b="0" l="0" r="0" t="0"/>
          <a:stretch/>
        </p:blipFill>
        <p:spPr>
          <a:xfrm>
            <a:off x="5663175" y="3575413"/>
            <a:ext cx="594365" cy="33432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51" name="Shape 151"/>
        <p:cNvGrpSpPr/>
        <p:nvPr/>
      </p:nvGrpSpPr>
      <p:grpSpPr>
        <a:xfrm>
          <a:off x="0" y="0"/>
          <a:ext cx="0" cy="0"/>
          <a:chOff x="0" y="0"/>
          <a:chExt cx="0" cy="0"/>
        </a:xfrm>
      </p:grpSpPr>
      <p:sp>
        <p:nvSpPr>
          <p:cNvPr id="152" name="Google Shape;152;p10"/>
          <p:cNvSpPr txBox="1"/>
          <p:nvPr/>
        </p:nvSpPr>
        <p:spPr>
          <a:xfrm>
            <a:off x="1907850" y="318675"/>
            <a:ext cx="5150100" cy="9507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2300"/>
              <a:buFont typeface="Arial"/>
              <a:buNone/>
            </a:pPr>
            <a:r>
              <a:rPr b="1" i="0" lang="en" sz="2600" u="none" cap="none" strike="noStrike">
                <a:solidFill>
                  <a:srgbClr val="004993"/>
                </a:solidFill>
                <a:latin typeface="Open Sans"/>
                <a:ea typeface="Open Sans"/>
                <a:cs typeface="Open Sans"/>
                <a:sym typeface="Open Sans"/>
              </a:rPr>
              <a:t>Open Educational Resources (OER) </a:t>
            </a:r>
            <a:r>
              <a:rPr b="1" lang="en" sz="2600">
                <a:solidFill>
                  <a:srgbClr val="004993"/>
                </a:solidFill>
                <a:latin typeface="Open Sans"/>
                <a:ea typeface="Open Sans"/>
                <a:cs typeface="Open Sans"/>
                <a:sym typeface="Open Sans"/>
              </a:rPr>
              <a:t>bør være</a:t>
            </a:r>
            <a:r>
              <a:rPr b="1" i="0" lang="en" sz="2600" u="none" cap="none" strike="noStrike">
                <a:solidFill>
                  <a:srgbClr val="004993"/>
                </a:solidFill>
                <a:latin typeface="Open Sans"/>
                <a:ea typeface="Open Sans"/>
                <a:cs typeface="Open Sans"/>
                <a:sym typeface="Open Sans"/>
              </a:rPr>
              <a:t>:</a:t>
            </a:r>
            <a:endParaRPr b="1" i="0" sz="5300" u="none" cap="none" strike="noStrike">
              <a:solidFill>
                <a:srgbClr val="004993"/>
              </a:solidFill>
              <a:latin typeface="Open Sans"/>
              <a:ea typeface="Open Sans"/>
              <a:cs typeface="Open Sans"/>
              <a:sym typeface="Open Sans"/>
            </a:endParaRPr>
          </a:p>
        </p:txBody>
      </p:sp>
      <p:sp>
        <p:nvSpPr>
          <p:cNvPr id="153" name="Google Shape;153;p1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154" name="Google Shape;154;p10"/>
          <p:cNvSpPr txBox="1"/>
          <p:nvPr/>
        </p:nvSpPr>
        <p:spPr>
          <a:xfrm>
            <a:off x="1907850" y="1512150"/>
            <a:ext cx="4972800" cy="13356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1400"/>
              <a:buFont typeface="Arial"/>
              <a:buNone/>
            </a:pPr>
            <a:r>
              <a:rPr b="0" i="0" lang="en" sz="1600" u="none" cap="none" strike="noStrike">
                <a:solidFill>
                  <a:srgbClr val="004993"/>
                </a:solidFill>
                <a:latin typeface="Open Sans"/>
                <a:ea typeface="Open Sans"/>
                <a:cs typeface="Open Sans"/>
                <a:sym typeface="Open Sans"/>
              </a:rPr>
              <a:t>"</a:t>
            </a:r>
            <a:r>
              <a:rPr lang="en" sz="1600">
                <a:solidFill>
                  <a:srgbClr val="004993"/>
                </a:solidFill>
                <a:latin typeface="Open Sans"/>
                <a:ea typeface="Open Sans"/>
                <a:cs typeface="Open Sans"/>
                <a:sym typeface="Open Sans"/>
              </a:rPr>
              <a:t>tilgængelige når som helst og hvor som helst for alle, inklusive personer med handicap og personer, der kommer fra marginaliserede eller dårligt stillede grupper</a:t>
            </a:r>
            <a:r>
              <a:rPr lang="en" sz="1600">
                <a:solidFill>
                  <a:srgbClr val="004993"/>
                </a:solidFill>
                <a:latin typeface="Open Sans"/>
                <a:ea typeface="Open Sans"/>
                <a:cs typeface="Open Sans"/>
                <a:sym typeface="Open Sans"/>
              </a:rPr>
              <a:t>.</a:t>
            </a:r>
            <a:r>
              <a:rPr b="0" i="0" lang="en" sz="1600" u="none" cap="none" strike="noStrike">
                <a:solidFill>
                  <a:srgbClr val="004993"/>
                </a:solidFill>
                <a:latin typeface="Open Sans"/>
                <a:ea typeface="Open Sans"/>
                <a:cs typeface="Open Sans"/>
                <a:sym typeface="Open Sans"/>
              </a:rPr>
              <a:t>"</a:t>
            </a:r>
            <a:endParaRPr b="0" i="0" sz="1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100"/>
              <a:buFont typeface="Arial"/>
              <a:buNone/>
            </a:pPr>
            <a:r>
              <a:t/>
            </a:r>
            <a:endParaRPr b="0" i="0" sz="1300" u="none" cap="none" strike="noStrike">
              <a:solidFill>
                <a:srgbClr val="000000"/>
              </a:solidFill>
              <a:latin typeface="Arial"/>
              <a:ea typeface="Arial"/>
              <a:cs typeface="Arial"/>
              <a:sym typeface="Arial"/>
            </a:endParaRPr>
          </a:p>
        </p:txBody>
      </p:sp>
      <p:sp>
        <p:nvSpPr>
          <p:cNvPr id="155" name="Google Shape;155;p10"/>
          <p:cNvSpPr txBox="1"/>
          <p:nvPr/>
        </p:nvSpPr>
        <p:spPr>
          <a:xfrm>
            <a:off x="1907850" y="2943750"/>
            <a:ext cx="4444800" cy="3195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1100"/>
              <a:buFont typeface="Arial"/>
              <a:buNone/>
            </a:pPr>
            <a:r>
              <a:rPr b="1" i="0" lang="en" sz="1100" u="none" cap="none" strike="noStrike">
                <a:solidFill>
                  <a:srgbClr val="45BEDF"/>
                </a:solidFill>
                <a:latin typeface="Open Sans"/>
                <a:ea typeface="Open Sans"/>
                <a:cs typeface="Open Sans"/>
                <a:sym typeface="Open Sans"/>
              </a:rPr>
              <a:t>Fr</a:t>
            </a:r>
            <a:r>
              <a:rPr b="1" lang="en" sz="1100">
                <a:solidFill>
                  <a:srgbClr val="45BEDF"/>
                </a:solidFill>
                <a:latin typeface="Open Sans"/>
                <a:ea typeface="Open Sans"/>
                <a:cs typeface="Open Sans"/>
                <a:sym typeface="Open Sans"/>
              </a:rPr>
              <a:t>a</a:t>
            </a:r>
            <a:r>
              <a:rPr b="1" i="0" lang="en" sz="1100" u="none" cap="none" strike="noStrike">
                <a:solidFill>
                  <a:srgbClr val="45BEDF"/>
                </a:solidFill>
                <a:latin typeface="Open Sans"/>
                <a:ea typeface="Open Sans"/>
                <a:cs typeface="Open Sans"/>
                <a:sym typeface="Open Sans"/>
              </a:rPr>
              <a:t> UNESCO </a:t>
            </a:r>
            <a:r>
              <a:rPr b="1" lang="en" sz="1100">
                <a:solidFill>
                  <a:srgbClr val="45BEDF"/>
                </a:solidFill>
                <a:latin typeface="Open Sans"/>
                <a:ea typeface="Open Sans"/>
                <a:cs typeface="Open Sans"/>
                <a:sym typeface="Open Sans"/>
              </a:rPr>
              <a:t>Anbefalingerne</a:t>
            </a:r>
            <a:r>
              <a:rPr b="1" i="0" lang="en" sz="1100" u="none" cap="none" strike="noStrike">
                <a:solidFill>
                  <a:srgbClr val="45BEDF"/>
                </a:solidFill>
                <a:latin typeface="Open Sans"/>
                <a:ea typeface="Open Sans"/>
                <a:cs typeface="Open Sans"/>
                <a:sym typeface="Open Sans"/>
              </a:rPr>
              <a:t> o</a:t>
            </a:r>
            <a:r>
              <a:rPr b="1" lang="en" sz="1100">
                <a:solidFill>
                  <a:srgbClr val="45BEDF"/>
                </a:solidFill>
                <a:latin typeface="Open Sans"/>
                <a:ea typeface="Open Sans"/>
                <a:cs typeface="Open Sans"/>
                <a:sym typeface="Open Sans"/>
              </a:rPr>
              <a:t>m</a:t>
            </a:r>
            <a:r>
              <a:rPr b="1" i="0" lang="en" sz="1100" u="none" cap="none" strike="noStrike">
                <a:solidFill>
                  <a:srgbClr val="45BEDF"/>
                </a:solidFill>
                <a:latin typeface="Open Sans"/>
                <a:ea typeface="Open Sans"/>
                <a:cs typeface="Open Sans"/>
                <a:sym typeface="Open Sans"/>
              </a:rPr>
              <a:t> Open Educational Resources</a:t>
            </a:r>
            <a:endParaRPr b="1" i="0" sz="1400" u="none" cap="none" strike="noStrike">
              <a:solidFill>
                <a:srgbClr val="000000"/>
              </a:solidFill>
              <a:latin typeface="Open Sans"/>
              <a:ea typeface="Open Sans"/>
              <a:cs typeface="Open Sans"/>
              <a:sym typeface="Open Sans"/>
            </a:endParaRPr>
          </a:p>
        </p:txBody>
      </p:sp>
      <p:sp>
        <p:nvSpPr>
          <p:cNvPr id="156" name="Google Shape;156;p10"/>
          <p:cNvSpPr txBox="1"/>
          <p:nvPr/>
        </p:nvSpPr>
        <p:spPr>
          <a:xfrm>
            <a:off x="1908000" y="3099850"/>
            <a:ext cx="2752200" cy="3348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1200"/>
              <a:buFont typeface="Arial"/>
              <a:buNone/>
            </a:pPr>
            <a:r>
              <a:rPr b="0" i="0" lang="en" sz="1200" u="sng" cap="none" strike="noStrike">
                <a:solidFill>
                  <a:schemeClr val="hlink"/>
                </a:solidFill>
                <a:latin typeface="Open Sans"/>
                <a:ea typeface="Open Sans"/>
                <a:cs typeface="Open Sans"/>
                <a:sym typeface="Open Sans"/>
                <a:hlinkClick r:id="rId3"/>
              </a:rPr>
              <a:t>https://tinyurl.com/openedrec</a:t>
            </a:r>
            <a:r>
              <a:rPr b="0" i="0" lang="en" sz="1200" u="none" cap="none" strike="noStrike">
                <a:solidFill>
                  <a:srgbClr val="45BEDF"/>
                </a:solidFill>
                <a:latin typeface="Open Sans"/>
                <a:ea typeface="Open Sans"/>
                <a:cs typeface="Open Sans"/>
                <a:sym typeface="Open Sans"/>
              </a:rPr>
              <a:t> </a:t>
            </a:r>
            <a:endParaRPr b="0" i="0" sz="1500" u="none" cap="none" strike="noStrike">
              <a:solidFill>
                <a:srgbClr val="000000"/>
              </a:solidFill>
              <a:latin typeface="Open Sans"/>
              <a:ea typeface="Open Sans"/>
              <a:cs typeface="Open Sans"/>
              <a:sym typeface="Open Sans"/>
            </a:endParaRPr>
          </a:p>
        </p:txBody>
      </p:sp>
      <p:pic>
        <p:nvPicPr>
          <p:cNvPr id="157" name="Google Shape;157;p10"/>
          <p:cNvPicPr preferRelativeResize="0"/>
          <p:nvPr/>
        </p:nvPicPr>
        <p:blipFill rotWithShape="1">
          <a:blip r:embed="rId4">
            <a:alphaModFix/>
          </a:blip>
          <a:srcRect b="0" l="0" r="0" t="0"/>
          <a:stretch/>
        </p:blipFill>
        <p:spPr>
          <a:xfrm>
            <a:off x="257506" y="267025"/>
            <a:ext cx="1341996" cy="1018801"/>
          </a:xfrm>
          <a:prstGeom prst="rect">
            <a:avLst/>
          </a:prstGeom>
          <a:noFill/>
          <a:ln>
            <a:noFill/>
          </a:ln>
        </p:spPr>
      </p:pic>
      <p:sp>
        <p:nvSpPr>
          <p:cNvPr id="158" name="Google Shape;158;p10"/>
          <p:cNvSpPr txBox="1"/>
          <p:nvPr/>
        </p:nvSpPr>
        <p:spPr>
          <a:xfrm>
            <a:off x="438663" y="307689"/>
            <a:ext cx="2055600" cy="800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300"/>
              <a:buFont typeface="Arial"/>
              <a:buNone/>
            </a:pPr>
            <a:r>
              <a:rPr b="1" i="0" lang="en" sz="2300" u="none" cap="none" strike="noStrike">
                <a:solidFill>
                  <a:schemeClr val="lt1"/>
                </a:solidFill>
                <a:latin typeface="Open Sans"/>
                <a:ea typeface="Open Sans"/>
                <a:cs typeface="Open Sans"/>
                <a:sym typeface="Open Sans"/>
              </a:rPr>
              <a:t>OER</a:t>
            </a:r>
            <a:endParaRPr b="1" i="0" sz="2300" u="none" cap="none" strike="noStrike">
              <a:solidFill>
                <a:schemeClr val="lt1"/>
              </a:solidFill>
              <a:latin typeface="Open Sans"/>
              <a:ea typeface="Open Sans"/>
              <a:cs typeface="Open Sans"/>
              <a:sym typeface="Open Sans"/>
            </a:endParaRPr>
          </a:p>
          <a:p>
            <a:pPr indent="0" lvl="0" marL="0" rtl="0" algn="l">
              <a:spcBef>
                <a:spcPts val="0"/>
              </a:spcBef>
              <a:spcAft>
                <a:spcPts val="0"/>
              </a:spcAft>
              <a:buClr>
                <a:schemeClr val="dk1"/>
              </a:buClr>
              <a:buSzPts val="1700"/>
              <a:buFont typeface="Arial"/>
              <a:buNone/>
            </a:pPr>
            <a:r>
              <a:rPr lang="en" sz="1700">
                <a:solidFill>
                  <a:schemeClr val="lt1"/>
                </a:solidFill>
                <a:latin typeface="Open Sans"/>
                <a:ea typeface="Open Sans"/>
                <a:cs typeface="Open Sans"/>
                <a:sym typeface="Open Sans"/>
              </a:rPr>
              <a:t>BASIS</a:t>
            </a:r>
            <a:endParaRPr b="0" i="0" sz="1700" u="none" cap="none" strike="noStrike">
              <a:solidFill>
                <a:schemeClr val="lt1"/>
              </a:solidFill>
              <a:latin typeface="Open Sans"/>
              <a:ea typeface="Open Sans"/>
              <a:cs typeface="Open Sans"/>
              <a:sym typeface="Open Sans"/>
            </a:endParaRPr>
          </a:p>
        </p:txBody>
      </p:sp>
      <p:cxnSp>
        <p:nvCxnSpPr>
          <p:cNvPr id="159" name="Google Shape;159;p10"/>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160" name="Google Shape;160;p10"/>
          <p:cNvPicPr preferRelativeResize="0"/>
          <p:nvPr/>
        </p:nvPicPr>
        <p:blipFill rotWithShape="1">
          <a:blip r:embed="rId5">
            <a:alphaModFix/>
          </a:blip>
          <a:srcRect b="0" l="0" r="0" t="0"/>
          <a:stretch/>
        </p:blipFill>
        <p:spPr>
          <a:xfrm>
            <a:off x="124382" y="3615631"/>
            <a:ext cx="885382" cy="309784"/>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64" name="Shape 164"/>
        <p:cNvGrpSpPr/>
        <p:nvPr/>
      </p:nvGrpSpPr>
      <p:grpSpPr>
        <a:xfrm>
          <a:off x="0" y="0"/>
          <a:ext cx="0" cy="0"/>
          <a:chOff x="0" y="0"/>
          <a:chExt cx="0" cy="0"/>
        </a:xfrm>
      </p:grpSpPr>
      <p:sp>
        <p:nvSpPr>
          <p:cNvPr id="165" name="Google Shape;165;p11"/>
          <p:cNvSpPr txBox="1"/>
          <p:nvPr/>
        </p:nvSpPr>
        <p:spPr>
          <a:xfrm>
            <a:off x="1908000" y="333975"/>
            <a:ext cx="4423200" cy="9507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2300"/>
              <a:buFont typeface="Arial"/>
              <a:buNone/>
            </a:pPr>
            <a:r>
              <a:rPr b="1" i="0" lang="en" sz="2600" u="none" cap="none" strike="noStrike">
                <a:solidFill>
                  <a:srgbClr val="004993"/>
                </a:solidFill>
                <a:latin typeface="Open Sans"/>
                <a:ea typeface="Open Sans"/>
                <a:cs typeface="Open Sans"/>
                <a:sym typeface="Open Sans"/>
              </a:rPr>
              <a:t>Open Educational Resources (OER) </a:t>
            </a:r>
            <a:r>
              <a:rPr b="1" lang="en" sz="2600">
                <a:solidFill>
                  <a:srgbClr val="004993"/>
                </a:solidFill>
                <a:latin typeface="Open Sans"/>
                <a:ea typeface="Open Sans"/>
                <a:cs typeface="Open Sans"/>
                <a:sym typeface="Open Sans"/>
              </a:rPr>
              <a:t>kan</a:t>
            </a:r>
            <a:r>
              <a:rPr b="1" i="0" lang="en" sz="2600" u="none" cap="none" strike="noStrike">
                <a:solidFill>
                  <a:srgbClr val="004993"/>
                </a:solidFill>
                <a:latin typeface="Open Sans"/>
                <a:ea typeface="Open Sans"/>
                <a:cs typeface="Open Sans"/>
                <a:sym typeface="Open Sans"/>
              </a:rPr>
              <a:t>:</a:t>
            </a:r>
            <a:endParaRPr b="1" i="0" sz="5300" u="none" cap="none" strike="noStrike">
              <a:solidFill>
                <a:srgbClr val="004993"/>
              </a:solidFill>
              <a:latin typeface="Open Sans"/>
              <a:ea typeface="Open Sans"/>
              <a:cs typeface="Open Sans"/>
              <a:sym typeface="Open Sans"/>
            </a:endParaRPr>
          </a:p>
        </p:txBody>
      </p:sp>
      <p:sp>
        <p:nvSpPr>
          <p:cNvPr id="166" name="Google Shape;166;p11"/>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167" name="Google Shape;167;p11"/>
          <p:cNvSpPr txBox="1"/>
          <p:nvPr/>
        </p:nvSpPr>
        <p:spPr>
          <a:xfrm>
            <a:off x="1908000" y="1485823"/>
            <a:ext cx="4743300" cy="1498500"/>
          </a:xfrm>
          <a:prstGeom prst="rect">
            <a:avLst/>
          </a:prstGeom>
          <a:noFill/>
          <a:ln>
            <a:noFill/>
          </a:ln>
        </p:spPr>
        <p:txBody>
          <a:bodyPr anchorCtr="0" anchor="t" bIns="74375" lIns="74375" spcFirstLastPara="1" rIns="74375" wrap="square" tIns="74375">
            <a:spAutoFit/>
          </a:bodyPr>
          <a:lstStyle/>
          <a:p>
            <a:pPr indent="0" lvl="0" marL="0" marR="0" rtl="0" algn="l">
              <a:lnSpc>
                <a:spcPct val="115000"/>
              </a:lnSpc>
              <a:spcBef>
                <a:spcPts val="0"/>
              </a:spcBef>
              <a:spcAft>
                <a:spcPts val="0"/>
              </a:spcAft>
              <a:buClr>
                <a:srgbClr val="000000"/>
              </a:buClr>
              <a:buSzPts val="1300"/>
              <a:buFont typeface="Arial"/>
              <a:buNone/>
            </a:pPr>
            <a:r>
              <a:rPr b="0" i="0" lang="en" sz="1600" u="none" cap="none" strike="noStrike">
                <a:solidFill>
                  <a:srgbClr val="004993"/>
                </a:solidFill>
                <a:latin typeface="Open Sans"/>
                <a:ea typeface="Open Sans"/>
                <a:cs typeface="Open Sans"/>
                <a:sym typeface="Open Sans"/>
              </a:rPr>
              <a:t>"</a:t>
            </a:r>
            <a:r>
              <a:rPr lang="en" sz="1600">
                <a:solidFill>
                  <a:srgbClr val="004993"/>
                </a:solidFill>
                <a:latin typeface="Open Sans"/>
                <a:ea typeface="Open Sans"/>
                <a:cs typeface="Open Sans"/>
                <a:sym typeface="Open Sans"/>
              </a:rPr>
              <a:t>hjælpe med at opfylde det enkeltes individs behov og effektivt fremme ligestilling mellem kønnene samt tilskynde til innovative pædagogiske, didaktiske og metodiske tilgange</a:t>
            </a:r>
            <a:r>
              <a:rPr b="0" i="0" lang="en" sz="1600" u="none" cap="none" strike="noStrike">
                <a:solidFill>
                  <a:srgbClr val="004993"/>
                </a:solidFill>
                <a:latin typeface="Open Sans"/>
                <a:ea typeface="Open Sans"/>
                <a:cs typeface="Open Sans"/>
                <a:sym typeface="Open Sans"/>
              </a:rPr>
              <a:t>."</a:t>
            </a:r>
            <a:endParaRPr b="0" i="0" sz="2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100"/>
              <a:buFont typeface="Arial"/>
              <a:buNone/>
            </a:pPr>
            <a:r>
              <a:t/>
            </a:r>
            <a:endParaRPr b="0" i="0" sz="1400" u="none" cap="none" strike="noStrike">
              <a:solidFill>
                <a:srgbClr val="000000"/>
              </a:solidFill>
              <a:latin typeface="Arial"/>
              <a:ea typeface="Arial"/>
              <a:cs typeface="Arial"/>
              <a:sym typeface="Arial"/>
            </a:endParaRPr>
          </a:p>
        </p:txBody>
      </p:sp>
      <p:pic>
        <p:nvPicPr>
          <p:cNvPr id="168" name="Google Shape;168;p11"/>
          <p:cNvPicPr preferRelativeResize="0"/>
          <p:nvPr/>
        </p:nvPicPr>
        <p:blipFill rotWithShape="1">
          <a:blip r:embed="rId3">
            <a:alphaModFix/>
          </a:blip>
          <a:srcRect b="0" l="0" r="0" t="0"/>
          <a:stretch/>
        </p:blipFill>
        <p:spPr>
          <a:xfrm>
            <a:off x="257506" y="267025"/>
            <a:ext cx="1341996" cy="1018801"/>
          </a:xfrm>
          <a:prstGeom prst="rect">
            <a:avLst/>
          </a:prstGeom>
          <a:noFill/>
          <a:ln>
            <a:noFill/>
          </a:ln>
        </p:spPr>
      </p:pic>
      <p:sp>
        <p:nvSpPr>
          <p:cNvPr id="169" name="Google Shape;169;p11"/>
          <p:cNvSpPr txBox="1"/>
          <p:nvPr/>
        </p:nvSpPr>
        <p:spPr>
          <a:xfrm>
            <a:off x="438663" y="307689"/>
            <a:ext cx="2055600" cy="800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300"/>
              <a:buFont typeface="Arial"/>
              <a:buNone/>
            </a:pPr>
            <a:r>
              <a:rPr b="1" i="0" lang="en" sz="2300" u="none" cap="none" strike="noStrike">
                <a:solidFill>
                  <a:schemeClr val="lt1"/>
                </a:solidFill>
                <a:latin typeface="Open Sans"/>
                <a:ea typeface="Open Sans"/>
                <a:cs typeface="Open Sans"/>
                <a:sym typeface="Open Sans"/>
              </a:rPr>
              <a:t>OER</a:t>
            </a:r>
            <a:endParaRPr b="1" i="0" sz="2300" u="none" cap="none" strike="noStrike">
              <a:solidFill>
                <a:schemeClr val="lt1"/>
              </a:solidFill>
              <a:latin typeface="Open Sans"/>
              <a:ea typeface="Open Sans"/>
              <a:cs typeface="Open Sans"/>
              <a:sym typeface="Open Sans"/>
            </a:endParaRPr>
          </a:p>
          <a:p>
            <a:pPr indent="0" lvl="0" marL="0" rtl="0" algn="l">
              <a:spcBef>
                <a:spcPts val="0"/>
              </a:spcBef>
              <a:spcAft>
                <a:spcPts val="0"/>
              </a:spcAft>
              <a:buClr>
                <a:schemeClr val="dk1"/>
              </a:buClr>
              <a:buSzPts val="1700"/>
              <a:buFont typeface="Arial"/>
              <a:buNone/>
            </a:pPr>
            <a:r>
              <a:rPr lang="en" sz="1700">
                <a:solidFill>
                  <a:schemeClr val="lt1"/>
                </a:solidFill>
                <a:latin typeface="Open Sans"/>
                <a:ea typeface="Open Sans"/>
                <a:cs typeface="Open Sans"/>
                <a:sym typeface="Open Sans"/>
              </a:rPr>
              <a:t>BASIS</a:t>
            </a:r>
            <a:endParaRPr b="0" i="0" sz="1700" u="none" cap="none" strike="noStrike">
              <a:solidFill>
                <a:schemeClr val="lt1"/>
              </a:solidFill>
              <a:latin typeface="Open Sans"/>
              <a:ea typeface="Open Sans"/>
              <a:cs typeface="Open Sans"/>
              <a:sym typeface="Open Sans"/>
            </a:endParaRPr>
          </a:p>
        </p:txBody>
      </p:sp>
      <p:cxnSp>
        <p:nvCxnSpPr>
          <p:cNvPr id="170" name="Google Shape;170;p11"/>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171" name="Google Shape;171;p11"/>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
        <p:nvSpPr>
          <p:cNvPr id="172" name="Google Shape;172;p11"/>
          <p:cNvSpPr txBox="1"/>
          <p:nvPr/>
        </p:nvSpPr>
        <p:spPr>
          <a:xfrm>
            <a:off x="1907850" y="2943750"/>
            <a:ext cx="4384200" cy="319500"/>
          </a:xfrm>
          <a:prstGeom prst="rect">
            <a:avLst/>
          </a:prstGeom>
          <a:noFill/>
          <a:ln>
            <a:noFill/>
          </a:ln>
        </p:spPr>
        <p:txBody>
          <a:bodyPr anchorCtr="0" anchor="t" bIns="74375" lIns="74375" spcFirstLastPara="1" rIns="74375" wrap="square" tIns="74375">
            <a:spAutoFit/>
          </a:bodyPr>
          <a:lstStyle/>
          <a:p>
            <a:pPr indent="0" lvl="0" marL="0" rtl="0" algn="l">
              <a:spcBef>
                <a:spcPts val="0"/>
              </a:spcBef>
              <a:spcAft>
                <a:spcPts val="0"/>
              </a:spcAft>
              <a:buClr>
                <a:schemeClr val="dk1"/>
              </a:buClr>
              <a:buSzPts val="1100"/>
              <a:buFont typeface="Arial"/>
              <a:buNone/>
            </a:pPr>
            <a:r>
              <a:rPr b="1" lang="en" sz="1100">
                <a:solidFill>
                  <a:srgbClr val="45BEDF"/>
                </a:solidFill>
                <a:latin typeface="Open Sans"/>
                <a:ea typeface="Open Sans"/>
                <a:cs typeface="Open Sans"/>
                <a:sym typeface="Open Sans"/>
              </a:rPr>
              <a:t>Fra UNESCO Anbefalingerne om Open Educational Resources</a:t>
            </a:r>
            <a:endParaRPr b="1" sz="1100">
              <a:solidFill>
                <a:srgbClr val="45BEDF"/>
              </a:solidFill>
              <a:latin typeface="Open Sans"/>
              <a:ea typeface="Open Sans"/>
              <a:cs typeface="Open Sans"/>
              <a:sym typeface="Open Sans"/>
            </a:endParaRPr>
          </a:p>
        </p:txBody>
      </p:sp>
      <p:sp>
        <p:nvSpPr>
          <p:cNvPr id="173" name="Google Shape;173;p11"/>
          <p:cNvSpPr txBox="1"/>
          <p:nvPr/>
        </p:nvSpPr>
        <p:spPr>
          <a:xfrm>
            <a:off x="1908000" y="3099850"/>
            <a:ext cx="2752200" cy="3348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1200"/>
              <a:buFont typeface="Arial"/>
              <a:buNone/>
            </a:pPr>
            <a:r>
              <a:rPr b="0" i="0" lang="en" sz="1200" u="sng" cap="none" strike="noStrike">
                <a:solidFill>
                  <a:schemeClr val="hlink"/>
                </a:solidFill>
                <a:latin typeface="Open Sans"/>
                <a:ea typeface="Open Sans"/>
                <a:cs typeface="Open Sans"/>
                <a:sym typeface="Open Sans"/>
                <a:hlinkClick r:id="rId5"/>
              </a:rPr>
              <a:t>https://tinyurl.com/openedrec</a:t>
            </a:r>
            <a:r>
              <a:rPr b="0" i="0" lang="en" sz="1200" u="none" cap="none" strike="noStrike">
                <a:solidFill>
                  <a:srgbClr val="45BEDF"/>
                </a:solidFill>
                <a:latin typeface="Open Sans"/>
                <a:ea typeface="Open Sans"/>
                <a:cs typeface="Open Sans"/>
                <a:sym typeface="Open Sans"/>
              </a:rPr>
              <a:t> </a:t>
            </a:r>
            <a:endParaRPr b="0" i="0" sz="1500" u="none" cap="none" strike="noStrike">
              <a:solidFill>
                <a:srgbClr val="000000"/>
              </a:solidFill>
              <a:latin typeface="Open Sans"/>
              <a:ea typeface="Open Sans"/>
              <a:cs typeface="Open Sans"/>
              <a:sym typeface="Open Sans"/>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77" name="Shape 177"/>
        <p:cNvGrpSpPr/>
        <p:nvPr/>
      </p:nvGrpSpPr>
      <p:grpSpPr>
        <a:xfrm>
          <a:off x="0" y="0"/>
          <a:ext cx="0" cy="0"/>
          <a:chOff x="0" y="0"/>
          <a:chExt cx="0" cy="0"/>
        </a:xfrm>
      </p:grpSpPr>
      <p:sp>
        <p:nvSpPr>
          <p:cNvPr id="178" name="Google Shape;178;p12"/>
          <p:cNvSpPr txBox="1"/>
          <p:nvPr/>
        </p:nvSpPr>
        <p:spPr>
          <a:xfrm>
            <a:off x="1724594" y="108841"/>
            <a:ext cx="5637900" cy="1214700"/>
          </a:xfrm>
          <a:prstGeom prst="rect">
            <a:avLst/>
          </a:prstGeom>
          <a:noFill/>
          <a:ln>
            <a:noFill/>
          </a:ln>
        </p:spPr>
        <p:txBody>
          <a:bodyPr anchorCtr="0" anchor="t" bIns="74375" lIns="74375" spcFirstLastPara="1" rIns="74375" wrap="square" tIns="74375">
            <a:spAutoFit/>
          </a:bodyPr>
          <a:lstStyle/>
          <a:p>
            <a:pPr indent="0" lvl="0" marL="0" rtl="0" algn="l">
              <a:lnSpc>
                <a:spcPct val="91000"/>
              </a:lnSpc>
              <a:spcBef>
                <a:spcPts val="0"/>
              </a:spcBef>
              <a:spcAft>
                <a:spcPts val="0"/>
              </a:spcAft>
              <a:buClr>
                <a:schemeClr val="dk1"/>
              </a:buClr>
              <a:buSzPts val="2400"/>
              <a:buFont typeface="Arial"/>
              <a:buNone/>
            </a:pPr>
            <a:r>
              <a:rPr b="1" lang="en" sz="1900">
                <a:solidFill>
                  <a:srgbClr val="004993"/>
                </a:solidFill>
                <a:latin typeface="Open Sans"/>
                <a:ea typeface="Open Sans"/>
                <a:cs typeface="Open Sans"/>
                <a:sym typeface="Open Sans"/>
              </a:rPr>
              <a:t>Open Education = OER </a:t>
            </a:r>
            <a:r>
              <a:rPr b="1" lang="en" sz="1900">
                <a:solidFill>
                  <a:srgbClr val="45BEDF"/>
                </a:solidFill>
                <a:latin typeface="Open Sans"/>
                <a:ea typeface="Open Sans"/>
                <a:cs typeface="Open Sans"/>
                <a:sym typeface="Open Sans"/>
              </a:rPr>
              <a:t>+</a:t>
            </a:r>
            <a:r>
              <a:rPr b="1" lang="en" sz="1900">
                <a:solidFill>
                  <a:srgbClr val="004993"/>
                </a:solidFill>
                <a:latin typeface="Open Sans"/>
                <a:ea typeface="Open Sans"/>
                <a:cs typeface="Open Sans"/>
                <a:sym typeface="Open Sans"/>
              </a:rPr>
              <a:t> passende pædagogiske metoder </a:t>
            </a:r>
            <a:r>
              <a:rPr b="1" lang="en" sz="1900">
                <a:solidFill>
                  <a:srgbClr val="45BEDF"/>
                </a:solidFill>
                <a:latin typeface="Open Sans"/>
                <a:ea typeface="Open Sans"/>
                <a:cs typeface="Open Sans"/>
                <a:sym typeface="Open Sans"/>
              </a:rPr>
              <a:t>+ </a:t>
            </a:r>
            <a:r>
              <a:rPr b="1" lang="en" sz="1900">
                <a:solidFill>
                  <a:srgbClr val="004993"/>
                </a:solidFill>
                <a:latin typeface="Open Sans"/>
                <a:ea typeface="Open Sans"/>
                <a:cs typeface="Open Sans"/>
                <a:sym typeface="Open Sans"/>
              </a:rPr>
              <a:t>veltilrettelagte læringsmål </a:t>
            </a:r>
            <a:r>
              <a:rPr b="1" lang="en" sz="1900">
                <a:solidFill>
                  <a:srgbClr val="45BEDF"/>
                </a:solidFill>
                <a:latin typeface="Open Sans"/>
                <a:ea typeface="Open Sans"/>
                <a:cs typeface="Open Sans"/>
                <a:sym typeface="Open Sans"/>
              </a:rPr>
              <a:t>+</a:t>
            </a:r>
            <a:r>
              <a:rPr b="1" lang="en" sz="1900">
                <a:solidFill>
                  <a:srgbClr val="004993"/>
                </a:solidFill>
                <a:latin typeface="Open Sans"/>
                <a:ea typeface="Open Sans"/>
                <a:cs typeface="Open Sans"/>
                <a:sym typeface="Open Sans"/>
              </a:rPr>
              <a:t> mangfoldighed af læringsaktiviteter </a:t>
            </a:r>
            <a:r>
              <a:rPr b="1" lang="en" sz="1900">
                <a:solidFill>
                  <a:srgbClr val="45BEDF"/>
                </a:solidFill>
                <a:latin typeface="Open Sans"/>
                <a:ea typeface="Open Sans"/>
                <a:cs typeface="Open Sans"/>
                <a:sym typeface="Open Sans"/>
              </a:rPr>
              <a:t>=</a:t>
            </a:r>
            <a:endParaRPr b="1" sz="1300">
              <a:solidFill>
                <a:srgbClr val="004993"/>
              </a:solidFill>
              <a:latin typeface="Open Sans"/>
              <a:ea typeface="Open Sans"/>
              <a:cs typeface="Open Sans"/>
              <a:sym typeface="Open Sans"/>
            </a:endParaRPr>
          </a:p>
        </p:txBody>
      </p:sp>
      <p:sp>
        <p:nvSpPr>
          <p:cNvPr id="179" name="Google Shape;179;p1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180" name="Google Shape;180;p12"/>
          <p:cNvSpPr txBox="1"/>
          <p:nvPr/>
        </p:nvSpPr>
        <p:spPr>
          <a:xfrm>
            <a:off x="1755600" y="1459338"/>
            <a:ext cx="5511900" cy="1693200"/>
          </a:xfrm>
          <a:prstGeom prst="rect">
            <a:avLst/>
          </a:prstGeom>
          <a:noFill/>
          <a:ln>
            <a:noFill/>
          </a:ln>
        </p:spPr>
        <p:txBody>
          <a:bodyPr anchorCtr="0" anchor="t" bIns="74375" lIns="74375" spcFirstLastPara="1" rIns="74375" wrap="square" tIns="74375">
            <a:spAutoFit/>
          </a:bodyPr>
          <a:lstStyle/>
          <a:p>
            <a:pPr indent="0" lvl="0" marL="0" marR="0" rtl="0" algn="l">
              <a:lnSpc>
                <a:spcPct val="115000"/>
              </a:lnSpc>
              <a:spcBef>
                <a:spcPts val="0"/>
              </a:spcBef>
              <a:spcAft>
                <a:spcPts val="0"/>
              </a:spcAft>
              <a:buClr>
                <a:srgbClr val="000000"/>
              </a:buClr>
              <a:buSzPts val="1200"/>
              <a:buFont typeface="Arial"/>
              <a:buNone/>
            </a:pPr>
            <a:r>
              <a:rPr b="0" i="0" lang="en" sz="1500" u="none" cap="none" strike="noStrike">
                <a:solidFill>
                  <a:srgbClr val="004993"/>
                </a:solidFill>
                <a:latin typeface="Open Sans"/>
                <a:ea typeface="Open Sans"/>
                <a:cs typeface="Open Sans"/>
                <a:sym typeface="Open Sans"/>
              </a:rPr>
              <a:t>"</a:t>
            </a:r>
            <a:r>
              <a:rPr lang="en" sz="1500">
                <a:solidFill>
                  <a:srgbClr val="004993"/>
                </a:solidFill>
                <a:latin typeface="Open Sans"/>
                <a:ea typeface="Open Sans"/>
                <a:cs typeface="Open Sans"/>
                <a:sym typeface="Open Sans"/>
              </a:rPr>
              <a:t>en bredere vifte af innovative pædagogiske muligheder for at engagere både undervisere og den lærende til at blive mere aktive deltagere i uddannelsesprocesser og skabere af indhold, som medlemmer af forskelligartede og inkluderende videnssamfund</a:t>
            </a:r>
            <a:r>
              <a:rPr b="0" i="0" lang="en" sz="1500" u="none" cap="none" strike="noStrike">
                <a:solidFill>
                  <a:srgbClr val="004993"/>
                </a:solidFill>
                <a:latin typeface="Open Sans"/>
                <a:ea typeface="Open Sans"/>
                <a:cs typeface="Open Sans"/>
                <a:sym typeface="Open Sans"/>
              </a:rPr>
              <a:t>."</a:t>
            </a:r>
            <a:endParaRPr b="0" i="0" sz="2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100"/>
              <a:buFont typeface="Arial"/>
              <a:buNone/>
            </a:pPr>
            <a:r>
              <a:t/>
            </a:r>
            <a:endParaRPr b="0" i="0" sz="1400" u="none" cap="none" strike="noStrike">
              <a:solidFill>
                <a:srgbClr val="000000"/>
              </a:solidFill>
              <a:latin typeface="Arial"/>
              <a:ea typeface="Arial"/>
              <a:cs typeface="Arial"/>
              <a:sym typeface="Arial"/>
            </a:endParaRPr>
          </a:p>
        </p:txBody>
      </p:sp>
      <p:pic>
        <p:nvPicPr>
          <p:cNvPr id="181" name="Google Shape;181;p12"/>
          <p:cNvPicPr preferRelativeResize="0"/>
          <p:nvPr/>
        </p:nvPicPr>
        <p:blipFill rotWithShape="1">
          <a:blip r:embed="rId3">
            <a:alphaModFix/>
          </a:blip>
          <a:srcRect b="0" l="0" r="0" t="0"/>
          <a:stretch/>
        </p:blipFill>
        <p:spPr>
          <a:xfrm>
            <a:off x="257506" y="267025"/>
            <a:ext cx="1341996" cy="1018801"/>
          </a:xfrm>
          <a:prstGeom prst="rect">
            <a:avLst/>
          </a:prstGeom>
          <a:noFill/>
          <a:ln>
            <a:noFill/>
          </a:ln>
        </p:spPr>
      </p:pic>
      <p:sp>
        <p:nvSpPr>
          <p:cNvPr id="182" name="Google Shape;182;p12"/>
          <p:cNvSpPr txBox="1"/>
          <p:nvPr/>
        </p:nvSpPr>
        <p:spPr>
          <a:xfrm>
            <a:off x="438663" y="307689"/>
            <a:ext cx="2055600" cy="800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300"/>
              <a:buFont typeface="Arial"/>
              <a:buNone/>
            </a:pPr>
            <a:r>
              <a:rPr b="1" i="0" lang="en" sz="2300" u="none" cap="none" strike="noStrike">
                <a:solidFill>
                  <a:schemeClr val="lt1"/>
                </a:solidFill>
                <a:latin typeface="Open Sans"/>
                <a:ea typeface="Open Sans"/>
                <a:cs typeface="Open Sans"/>
                <a:sym typeface="Open Sans"/>
              </a:rPr>
              <a:t>OER</a:t>
            </a:r>
            <a:endParaRPr b="1" i="0" sz="2300" u="none" cap="none" strike="noStrike">
              <a:solidFill>
                <a:schemeClr val="lt1"/>
              </a:solidFill>
              <a:latin typeface="Open Sans"/>
              <a:ea typeface="Open Sans"/>
              <a:cs typeface="Open Sans"/>
              <a:sym typeface="Open Sans"/>
            </a:endParaRPr>
          </a:p>
          <a:p>
            <a:pPr indent="0" lvl="0" marL="0" rtl="0" algn="l">
              <a:spcBef>
                <a:spcPts val="0"/>
              </a:spcBef>
              <a:spcAft>
                <a:spcPts val="0"/>
              </a:spcAft>
              <a:buClr>
                <a:schemeClr val="dk1"/>
              </a:buClr>
              <a:buSzPts val="1700"/>
              <a:buFont typeface="Arial"/>
              <a:buNone/>
            </a:pPr>
            <a:r>
              <a:rPr lang="en" sz="1700">
                <a:solidFill>
                  <a:schemeClr val="lt1"/>
                </a:solidFill>
                <a:latin typeface="Open Sans"/>
                <a:ea typeface="Open Sans"/>
                <a:cs typeface="Open Sans"/>
                <a:sym typeface="Open Sans"/>
              </a:rPr>
              <a:t>BASIS</a:t>
            </a:r>
            <a:endParaRPr b="0" i="0" sz="1700" u="none" cap="none" strike="noStrike">
              <a:solidFill>
                <a:schemeClr val="lt1"/>
              </a:solidFill>
              <a:latin typeface="Open Sans"/>
              <a:ea typeface="Open Sans"/>
              <a:cs typeface="Open Sans"/>
              <a:sym typeface="Open Sans"/>
            </a:endParaRPr>
          </a:p>
        </p:txBody>
      </p:sp>
      <p:cxnSp>
        <p:nvCxnSpPr>
          <p:cNvPr id="183" name="Google Shape;183;p1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184" name="Google Shape;184;p12"/>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
        <p:nvSpPr>
          <p:cNvPr id="185" name="Google Shape;185;p12"/>
          <p:cNvSpPr txBox="1"/>
          <p:nvPr/>
        </p:nvSpPr>
        <p:spPr>
          <a:xfrm>
            <a:off x="1907850" y="2943750"/>
            <a:ext cx="4905900" cy="319500"/>
          </a:xfrm>
          <a:prstGeom prst="rect">
            <a:avLst/>
          </a:prstGeom>
          <a:noFill/>
          <a:ln>
            <a:noFill/>
          </a:ln>
        </p:spPr>
        <p:txBody>
          <a:bodyPr anchorCtr="0" anchor="t" bIns="74375" lIns="74375" spcFirstLastPara="1" rIns="74375" wrap="square" tIns="74375">
            <a:spAutoFit/>
          </a:bodyPr>
          <a:lstStyle/>
          <a:p>
            <a:pPr indent="0" lvl="0" marL="0" rtl="0" algn="l">
              <a:spcBef>
                <a:spcPts val="0"/>
              </a:spcBef>
              <a:spcAft>
                <a:spcPts val="0"/>
              </a:spcAft>
              <a:buClr>
                <a:schemeClr val="dk1"/>
              </a:buClr>
              <a:buSzPts val="1100"/>
              <a:buFont typeface="Arial"/>
              <a:buNone/>
            </a:pPr>
            <a:r>
              <a:rPr b="1" lang="en" sz="1100">
                <a:solidFill>
                  <a:srgbClr val="45BEDF"/>
                </a:solidFill>
                <a:latin typeface="Open Sans"/>
                <a:ea typeface="Open Sans"/>
                <a:cs typeface="Open Sans"/>
                <a:sym typeface="Open Sans"/>
              </a:rPr>
              <a:t>Fra UNESCO Anbefalingerne om Open Educational Resources</a:t>
            </a:r>
            <a:endParaRPr b="1" sz="1100">
              <a:solidFill>
                <a:srgbClr val="45BEDF"/>
              </a:solidFill>
              <a:latin typeface="Open Sans"/>
              <a:ea typeface="Open Sans"/>
              <a:cs typeface="Open Sans"/>
              <a:sym typeface="Open Sans"/>
            </a:endParaRPr>
          </a:p>
        </p:txBody>
      </p:sp>
      <p:sp>
        <p:nvSpPr>
          <p:cNvPr id="186" name="Google Shape;186;p12"/>
          <p:cNvSpPr txBox="1"/>
          <p:nvPr/>
        </p:nvSpPr>
        <p:spPr>
          <a:xfrm>
            <a:off x="1908000" y="3099850"/>
            <a:ext cx="2752200" cy="3348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1200"/>
              <a:buFont typeface="Arial"/>
              <a:buNone/>
            </a:pPr>
            <a:r>
              <a:rPr b="0" i="0" lang="en" sz="1200" u="sng" cap="none" strike="noStrike">
                <a:solidFill>
                  <a:schemeClr val="hlink"/>
                </a:solidFill>
                <a:latin typeface="Open Sans"/>
                <a:ea typeface="Open Sans"/>
                <a:cs typeface="Open Sans"/>
                <a:sym typeface="Open Sans"/>
                <a:hlinkClick r:id="rId5"/>
              </a:rPr>
              <a:t>https://tinyurl.com/openedrec</a:t>
            </a:r>
            <a:r>
              <a:rPr b="0" i="0" lang="en" sz="1200" u="none" cap="none" strike="noStrike">
                <a:solidFill>
                  <a:srgbClr val="45BEDF"/>
                </a:solidFill>
                <a:latin typeface="Open Sans"/>
                <a:ea typeface="Open Sans"/>
                <a:cs typeface="Open Sans"/>
                <a:sym typeface="Open Sans"/>
              </a:rPr>
              <a:t> </a:t>
            </a:r>
            <a:endParaRPr b="0" i="0" sz="1500" u="none" cap="none" strike="noStrike">
              <a:solidFill>
                <a:srgbClr val="000000"/>
              </a:solidFill>
              <a:latin typeface="Open Sans"/>
              <a:ea typeface="Open Sans"/>
              <a:cs typeface="Open Sans"/>
              <a:sym typeface="Open Sans"/>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90" name="Shape 190"/>
        <p:cNvGrpSpPr/>
        <p:nvPr/>
      </p:nvGrpSpPr>
      <p:grpSpPr>
        <a:xfrm>
          <a:off x="0" y="0"/>
          <a:ext cx="0" cy="0"/>
          <a:chOff x="0" y="0"/>
          <a:chExt cx="0" cy="0"/>
        </a:xfrm>
      </p:grpSpPr>
      <p:sp>
        <p:nvSpPr>
          <p:cNvPr id="191" name="Google Shape;191;p13"/>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192" name="Google Shape;192;p13"/>
          <p:cNvSpPr txBox="1"/>
          <p:nvPr/>
        </p:nvSpPr>
        <p:spPr>
          <a:xfrm>
            <a:off x="2634100" y="888175"/>
            <a:ext cx="5088300" cy="1662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2400">
                <a:solidFill>
                  <a:srgbClr val="004993"/>
                </a:solidFill>
                <a:latin typeface="Open Sans"/>
                <a:ea typeface="Open Sans"/>
                <a:cs typeface="Open Sans"/>
                <a:sym typeface="Open Sans"/>
              </a:rPr>
              <a:t>Sikre varig adgang:</a:t>
            </a:r>
            <a:br>
              <a:rPr b="1" lang="en" sz="2400">
                <a:solidFill>
                  <a:srgbClr val="004993"/>
                </a:solidFill>
                <a:latin typeface="Open Sans"/>
                <a:ea typeface="Open Sans"/>
                <a:cs typeface="Open Sans"/>
                <a:sym typeface="Open Sans"/>
              </a:rPr>
            </a:br>
            <a:r>
              <a:rPr lang="en" sz="2400">
                <a:solidFill>
                  <a:srgbClr val="004993"/>
                </a:solidFill>
                <a:latin typeface="Open Sans"/>
                <a:ea typeface="Open Sans"/>
                <a:cs typeface="Open Sans"/>
                <a:sym typeface="Open Sans"/>
              </a:rPr>
              <a:t>Studerende vil være i stand til at få adgang til ressourcer, selv efter de har afsluttet deres kursus.</a:t>
            </a:r>
            <a:endParaRPr b="0" i="0" sz="2400" u="none" cap="none" strike="noStrike">
              <a:solidFill>
                <a:srgbClr val="000000"/>
              </a:solidFill>
              <a:latin typeface="Arial"/>
              <a:ea typeface="Arial"/>
              <a:cs typeface="Arial"/>
              <a:sym typeface="Arial"/>
            </a:endParaRPr>
          </a:p>
        </p:txBody>
      </p:sp>
      <p:sp>
        <p:nvSpPr>
          <p:cNvPr id="193" name="Google Shape;193;p13"/>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194" name="Google Shape;194;p13"/>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195" name="Google Shape;195;p13"/>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196" name="Google Shape;196;p13"/>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7" name="Google Shape;197;p13"/>
          <p:cNvSpPr txBox="1"/>
          <p:nvPr/>
        </p:nvSpPr>
        <p:spPr>
          <a:xfrm>
            <a:off x="168025" y="1047150"/>
            <a:ext cx="23616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Clr>
                <a:schemeClr val="dk1"/>
              </a:buClr>
              <a:buSzPts val="2700"/>
              <a:buFont typeface="Arial"/>
              <a:buNone/>
            </a:pPr>
            <a:r>
              <a:rPr b="1" lang="en" sz="2300">
                <a:solidFill>
                  <a:schemeClr val="lt1"/>
                </a:solidFill>
                <a:latin typeface="Open Sans"/>
                <a:ea typeface="Open Sans"/>
                <a:cs typeface="Open Sans"/>
                <a:sym typeface="Open Sans"/>
              </a:rPr>
              <a:t>Fordele </a:t>
            </a:r>
            <a:br>
              <a:rPr b="1" lang="en" sz="2300">
                <a:solidFill>
                  <a:schemeClr val="lt1"/>
                </a:solidFill>
                <a:latin typeface="Open Sans"/>
                <a:ea typeface="Open Sans"/>
                <a:cs typeface="Open Sans"/>
                <a:sym typeface="Open Sans"/>
              </a:rPr>
            </a:br>
            <a:r>
              <a:rPr b="1" lang="en" sz="2300">
                <a:solidFill>
                  <a:schemeClr val="lt1"/>
                </a:solidFill>
                <a:latin typeface="Open Sans"/>
                <a:ea typeface="Open Sans"/>
                <a:cs typeface="Open Sans"/>
                <a:sym typeface="Open Sans"/>
              </a:rPr>
              <a:t>ved Open Education for </a:t>
            </a:r>
            <a:r>
              <a:rPr b="1" lang="en" sz="2300">
                <a:solidFill>
                  <a:srgbClr val="FFDE59"/>
                </a:solidFill>
                <a:latin typeface="Open Sans"/>
                <a:ea typeface="Open Sans"/>
                <a:cs typeface="Open Sans"/>
                <a:sym typeface="Open Sans"/>
              </a:rPr>
              <a:t>studerende</a:t>
            </a:r>
            <a:endParaRPr b="1" sz="2300">
              <a:solidFill>
                <a:srgbClr val="FFFFFF"/>
              </a:solidFill>
              <a:latin typeface="Open Sans"/>
              <a:ea typeface="Open Sans"/>
              <a:cs typeface="Open Sans"/>
              <a:sym typeface="Open Sans"/>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01" name="Shape 201"/>
        <p:cNvGrpSpPr/>
        <p:nvPr/>
      </p:nvGrpSpPr>
      <p:grpSpPr>
        <a:xfrm>
          <a:off x="0" y="0"/>
          <a:ext cx="0" cy="0"/>
          <a:chOff x="0" y="0"/>
          <a:chExt cx="0" cy="0"/>
        </a:xfrm>
      </p:grpSpPr>
      <p:sp>
        <p:nvSpPr>
          <p:cNvPr id="202" name="Google Shape;202;p14"/>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03" name="Google Shape;203;p14"/>
          <p:cNvSpPr txBox="1"/>
          <p:nvPr/>
        </p:nvSpPr>
        <p:spPr>
          <a:xfrm>
            <a:off x="2596600" y="735900"/>
            <a:ext cx="5038200" cy="2031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2400">
                <a:solidFill>
                  <a:srgbClr val="004993"/>
                </a:solidFill>
                <a:latin typeface="Open Sans"/>
                <a:ea typeface="Open Sans"/>
                <a:cs typeface="Open Sans"/>
                <a:sym typeface="Open Sans"/>
              </a:rPr>
              <a:t>Støtter inklusion:</a:t>
            </a:r>
            <a:r>
              <a:rPr lang="en" sz="2400">
                <a:solidFill>
                  <a:srgbClr val="004993"/>
                </a:solidFill>
                <a:latin typeface="Open Sans"/>
                <a:ea typeface="Open Sans"/>
                <a:cs typeface="Open Sans"/>
                <a:sym typeface="Open Sans"/>
              </a:rPr>
              <a:t> </a:t>
            </a:r>
            <a:br>
              <a:rPr lang="en" sz="2400">
                <a:solidFill>
                  <a:srgbClr val="004993"/>
                </a:solidFill>
                <a:latin typeface="Open Sans"/>
                <a:ea typeface="Open Sans"/>
                <a:cs typeface="Open Sans"/>
                <a:sym typeface="Open Sans"/>
              </a:rPr>
            </a:br>
            <a:r>
              <a:rPr lang="en" sz="2400">
                <a:solidFill>
                  <a:srgbClr val="004993"/>
                </a:solidFill>
                <a:latin typeface="Open Sans"/>
                <a:ea typeface="Open Sans"/>
                <a:cs typeface="Open Sans"/>
                <a:sym typeface="Open Sans"/>
              </a:rPr>
              <a:t>OER kan tilpasses til at afspejle de studerendes profiler og scenarier, og imødekomme inklusionsbehov på forskellige niveauer.</a:t>
            </a:r>
            <a:endParaRPr b="1" sz="2400">
              <a:solidFill>
                <a:srgbClr val="004993"/>
              </a:solidFill>
              <a:latin typeface="Open Sans"/>
              <a:ea typeface="Open Sans"/>
              <a:cs typeface="Open Sans"/>
              <a:sym typeface="Open Sans"/>
            </a:endParaRPr>
          </a:p>
        </p:txBody>
      </p:sp>
      <p:sp>
        <p:nvSpPr>
          <p:cNvPr id="204" name="Google Shape;204;p14"/>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05" name="Google Shape;205;p14"/>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06" name="Google Shape;206;p14"/>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07" name="Google Shape;207;p14"/>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8" name="Google Shape;208;p14"/>
          <p:cNvSpPr txBox="1"/>
          <p:nvPr/>
        </p:nvSpPr>
        <p:spPr>
          <a:xfrm>
            <a:off x="168025" y="1047150"/>
            <a:ext cx="23616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Clr>
                <a:schemeClr val="dk1"/>
              </a:buClr>
              <a:buSzPts val="2700"/>
              <a:buFont typeface="Arial"/>
              <a:buNone/>
            </a:pPr>
            <a:r>
              <a:rPr b="1" lang="en" sz="2300">
                <a:solidFill>
                  <a:schemeClr val="lt1"/>
                </a:solidFill>
                <a:latin typeface="Open Sans"/>
                <a:ea typeface="Open Sans"/>
                <a:cs typeface="Open Sans"/>
                <a:sym typeface="Open Sans"/>
              </a:rPr>
              <a:t>Fordele </a:t>
            </a:r>
            <a:br>
              <a:rPr b="1" lang="en" sz="2300">
                <a:solidFill>
                  <a:schemeClr val="lt1"/>
                </a:solidFill>
                <a:latin typeface="Open Sans"/>
                <a:ea typeface="Open Sans"/>
                <a:cs typeface="Open Sans"/>
                <a:sym typeface="Open Sans"/>
              </a:rPr>
            </a:br>
            <a:r>
              <a:rPr b="1" lang="en" sz="2300">
                <a:solidFill>
                  <a:schemeClr val="lt1"/>
                </a:solidFill>
                <a:latin typeface="Open Sans"/>
                <a:ea typeface="Open Sans"/>
                <a:cs typeface="Open Sans"/>
                <a:sym typeface="Open Sans"/>
              </a:rPr>
              <a:t>ved Open Education for </a:t>
            </a:r>
            <a:r>
              <a:rPr b="1" lang="en" sz="2300">
                <a:solidFill>
                  <a:srgbClr val="FFDE59"/>
                </a:solidFill>
                <a:latin typeface="Open Sans"/>
                <a:ea typeface="Open Sans"/>
                <a:cs typeface="Open Sans"/>
                <a:sym typeface="Open Sans"/>
              </a:rPr>
              <a:t>studerende</a:t>
            </a:r>
            <a:endParaRPr b="1" sz="2300">
              <a:solidFill>
                <a:srgbClr val="FFFFFF"/>
              </a:solidFill>
              <a:latin typeface="Open Sans"/>
              <a:ea typeface="Open Sans"/>
              <a:cs typeface="Open Sans"/>
              <a:sym typeface="Open Sans"/>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12" name="Shape 212"/>
        <p:cNvGrpSpPr/>
        <p:nvPr/>
      </p:nvGrpSpPr>
      <p:grpSpPr>
        <a:xfrm>
          <a:off x="0" y="0"/>
          <a:ext cx="0" cy="0"/>
          <a:chOff x="0" y="0"/>
          <a:chExt cx="0" cy="0"/>
        </a:xfrm>
      </p:grpSpPr>
      <p:sp>
        <p:nvSpPr>
          <p:cNvPr id="213" name="Google Shape;213;p15"/>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14" name="Google Shape;214;p15"/>
          <p:cNvSpPr txBox="1"/>
          <p:nvPr/>
        </p:nvSpPr>
        <p:spPr>
          <a:xfrm>
            <a:off x="2616650" y="536100"/>
            <a:ext cx="4913400" cy="2339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2000">
                <a:solidFill>
                  <a:srgbClr val="004993"/>
                </a:solidFill>
                <a:latin typeface="Open Sans"/>
                <a:ea typeface="Open Sans"/>
                <a:cs typeface="Open Sans"/>
                <a:sym typeface="Open Sans"/>
              </a:rPr>
              <a:t>Fremmer diversificering af læring:</a:t>
            </a:r>
            <a:r>
              <a:rPr lang="en" sz="2000">
                <a:solidFill>
                  <a:srgbClr val="004993"/>
                </a:solidFill>
                <a:latin typeface="Open Sans"/>
                <a:ea typeface="Open Sans"/>
                <a:cs typeface="Open Sans"/>
                <a:sym typeface="Open Sans"/>
              </a:rPr>
              <a:t> </a:t>
            </a:r>
            <a:br>
              <a:rPr lang="en" sz="2000">
                <a:solidFill>
                  <a:srgbClr val="004993"/>
                </a:solidFill>
                <a:latin typeface="Open Sans"/>
                <a:ea typeface="Open Sans"/>
                <a:cs typeface="Open Sans"/>
                <a:sym typeface="Open Sans"/>
              </a:rPr>
            </a:br>
            <a:r>
              <a:rPr lang="en" sz="2000">
                <a:solidFill>
                  <a:srgbClr val="004993"/>
                </a:solidFill>
                <a:latin typeface="Open Sans"/>
                <a:ea typeface="Open Sans"/>
                <a:cs typeface="Open Sans"/>
                <a:sym typeface="Open Sans"/>
              </a:rPr>
              <a:t>OER er tilgængelig fra ethvert sted og når som helst, gentagne gange (og undervurder ikke værdien af gentagelse!), og fra en række forskellige enheder og formater. OER støtter også uformelle læringsmiljøer.</a:t>
            </a:r>
            <a:endParaRPr b="1" sz="2000">
              <a:solidFill>
                <a:srgbClr val="004993"/>
              </a:solidFill>
              <a:latin typeface="Open Sans"/>
              <a:ea typeface="Open Sans"/>
              <a:cs typeface="Open Sans"/>
              <a:sym typeface="Open Sans"/>
            </a:endParaRPr>
          </a:p>
        </p:txBody>
      </p:sp>
      <p:sp>
        <p:nvSpPr>
          <p:cNvPr id="215" name="Google Shape;215;p15"/>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16" name="Google Shape;216;p15"/>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17" name="Google Shape;217;p15"/>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18" name="Google Shape;218;p15"/>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9" name="Google Shape;219;p15"/>
          <p:cNvSpPr txBox="1"/>
          <p:nvPr/>
        </p:nvSpPr>
        <p:spPr>
          <a:xfrm>
            <a:off x="168025" y="1047150"/>
            <a:ext cx="23616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Clr>
                <a:schemeClr val="dk1"/>
              </a:buClr>
              <a:buSzPts val="2700"/>
              <a:buFont typeface="Arial"/>
              <a:buNone/>
            </a:pPr>
            <a:r>
              <a:rPr b="1" lang="en" sz="2300">
                <a:solidFill>
                  <a:schemeClr val="lt1"/>
                </a:solidFill>
                <a:latin typeface="Open Sans"/>
                <a:ea typeface="Open Sans"/>
                <a:cs typeface="Open Sans"/>
                <a:sym typeface="Open Sans"/>
              </a:rPr>
              <a:t>Fordele </a:t>
            </a:r>
            <a:br>
              <a:rPr b="1" lang="en" sz="2300">
                <a:solidFill>
                  <a:schemeClr val="lt1"/>
                </a:solidFill>
                <a:latin typeface="Open Sans"/>
                <a:ea typeface="Open Sans"/>
                <a:cs typeface="Open Sans"/>
                <a:sym typeface="Open Sans"/>
              </a:rPr>
            </a:br>
            <a:r>
              <a:rPr b="1" lang="en" sz="2300">
                <a:solidFill>
                  <a:schemeClr val="lt1"/>
                </a:solidFill>
                <a:latin typeface="Open Sans"/>
                <a:ea typeface="Open Sans"/>
                <a:cs typeface="Open Sans"/>
                <a:sym typeface="Open Sans"/>
              </a:rPr>
              <a:t>ved Open Education for </a:t>
            </a:r>
            <a:r>
              <a:rPr b="1" lang="en" sz="2300">
                <a:solidFill>
                  <a:srgbClr val="FFDE59"/>
                </a:solidFill>
                <a:latin typeface="Open Sans"/>
                <a:ea typeface="Open Sans"/>
                <a:cs typeface="Open Sans"/>
                <a:sym typeface="Open Sans"/>
              </a:rPr>
              <a:t>studerende</a:t>
            </a:r>
            <a:endParaRPr b="1" sz="2300">
              <a:solidFill>
                <a:srgbClr val="FFFFFF"/>
              </a:solidFill>
              <a:latin typeface="Open Sans"/>
              <a:ea typeface="Open Sans"/>
              <a:cs typeface="Open Sans"/>
              <a:sym typeface="Open Sans"/>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23" name="Shape 223"/>
        <p:cNvGrpSpPr/>
        <p:nvPr/>
      </p:nvGrpSpPr>
      <p:grpSpPr>
        <a:xfrm>
          <a:off x="0" y="0"/>
          <a:ext cx="0" cy="0"/>
          <a:chOff x="0" y="0"/>
          <a:chExt cx="0" cy="0"/>
        </a:xfrm>
      </p:grpSpPr>
      <p:sp>
        <p:nvSpPr>
          <p:cNvPr id="224" name="Google Shape;224;p16"/>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25" name="Google Shape;225;p16"/>
          <p:cNvSpPr txBox="1"/>
          <p:nvPr/>
        </p:nvSpPr>
        <p:spPr>
          <a:xfrm>
            <a:off x="2611550" y="597750"/>
            <a:ext cx="5088300" cy="2216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2200">
                <a:solidFill>
                  <a:srgbClr val="004993"/>
                </a:solidFill>
                <a:latin typeface="Open Sans"/>
                <a:ea typeface="Open Sans"/>
                <a:cs typeface="Open Sans"/>
                <a:sym typeface="Open Sans"/>
              </a:rPr>
              <a:t>Fremmer livslang læring: </a:t>
            </a:r>
            <a:br>
              <a:rPr b="1" lang="en" sz="2200">
                <a:solidFill>
                  <a:srgbClr val="004993"/>
                </a:solidFill>
                <a:latin typeface="Open Sans"/>
                <a:ea typeface="Open Sans"/>
                <a:cs typeface="Open Sans"/>
                <a:sym typeface="Open Sans"/>
              </a:rPr>
            </a:br>
            <a:r>
              <a:rPr lang="en" sz="2200">
                <a:solidFill>
                  <a:srgbClr val="004993"/>
                </a:solidFill>
                <a:latin typeface="Open Sans"/>
                <a:ea typeface="Open Sans"/>
                <a:cs typeface="Open Sans"/>
                <a:sym typeface="Open Sans"/>
              </a:rPr>
              <a:t>OER er tilgængelig for alle uanset alder. Det gælder både, når nogen ønsker at lære noget nyt eller ønsker at gå tilbage til for at genopfriske hukommelsen om det.</a:t>
            </a:r>
            <a:endParaRPr b="0" i="0" sz="2200" u="none" cap="none" strike="noStrike">
              <a:solidFill>
                <a:srgbClr val="000000"/>
              </a:solidFill>
              <a:latin typeface="Arial"/>
              <a:ea typeface="Arial"/>
              <a:cs typeface="Arial"/>
              <a:sym typeface="Arial"/>
            </a:endParaRPr>
          </a:p>
        </p:txBody>
      </p:sp>
      <p:sp>
        <p:nvSpPr>
          <p:cNvPr id="226" name="Google Shape;226;p16"/>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27" name="Google Shape;227;p16"/>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28" name="Google Shape;228;p16"/>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29" name="Google Shape;229;p16"/>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0" name="Google Shape;230;p16"/>
          <p:cNvSpPr txBox="1"/>
          <p:nvPr/>
        </p:nvSpPr>
        <p:spPr>
          <a:xfrm>
            <a:off x="168025" y="1047150"/>
            <a:ext cx="23616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Clr>
                <a:schemeClr val="dk1"/>
              </a:buClr>
              <a:buSzPts val="2700"/>
              <a:buFont typeface="Arial"/>
              <a:buNone/>
            </a:pPr>
            <a:r>
              <a:rPr b="1" lang="en" sz="2300">
                <a:solidFill>
                  <a:schemeClr val="lt1"/>
                </a:solidFill>
                <a:latin typeface="Open Sans"/>
                <a:ea typeface="Open Sans"/>
                <a:cs typeface="Open Sans"/>
                <a:sym typeface="Open Sans"/>
              </a:rPr>
              <a:t>Fordele </a:t>
            </a:r>
            <a:br>
              <a:rPr b="1" lang="en" sz="2300">
                <a:solidFill>
                  <a:schemeClr val="lt1"/>
                </a:solidFill>
                <a:latin typeface="Open Sans"/>
                <a:ea typeface="Open Sans"/>
                <a:cs typeface="Open Sans"/>
                <a:sym typeface="Open Sans"/>
              </a:rPr>
            </a:br>
            <a:r>
              <a:rPr b="1" lang="en" sz="2300">
                <a:solidFill>
                  <a:schemeClr val="lt1"/>
                </a:solidFill>
                <a:latin typeface="Open Sans"/>
                <a:ea typeface="Open Sans"/>
                <a:cs typeface="Open Sans"/>
                <a:sym typeface="Open Sans"/>
              </a:rPr>
              <a:t>ved Open Education for </a:t>
            </a:r>
            <a:r>
              <a:rPr b="1" lang="en" sz="2300">
                <a:solidFill>
                  <a:srgbClr val="FFDE59"/>
                </a:solidFill>
                <a:latin typeface="Open Sans"/>
                <a:ea typeface="Open Sans"/>
                <a:cs typeface="Open Sans"/>
                <a:sym typeface="Open Sans"/>
              </a:rPr>
              <a:t>studerende</a:t>
            </a:r>
            <a:endParaRPr b="1" sz="2300">
              <a:solidFill>
                <a:srgbClr val="FFFFFF"/>
              </a:solidFill>
              <a:latin typeface="Open Sans"/>
              <a:ea typeface="Open Sans"/>
              <a:cs typeface="Open Sans"/>
              <a:sym typeface="Open Sans"/>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34" name="Shape 234"/>
        <p:cNvGrpSpPr/>
        <p:nvPr/>
      </p:nvGrpSpPr>
      <p:grpSpPr>
        <a:xfrm>
          <a:off x="0" y="0"/>
          <a:ext cx="0" cy="0"/>
          <a:chOff x="0" y="0"/>
          <a:chExt cx="0" cy="0"/>
        </a:xfrm>
      </p:grpSpPr>
      <p:sp>
        <p:nvSpPr>
          <p:cNvPr id="235" name="Google Shape;235;p17"/>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36" name="Google Shape;236;p17"/>
          <p:cNvSpPr txBox="1"/>
          <p:nvPr/>
        </p:nvSpPr>
        <p:spPr>
          <a:xfrm>
            <a:off x="2602500" y="703375"/>
            <a:ext cx="5088300" cy="2031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2400">
                <a:solidFill>
                  <a:srgbClr val="004993"/>
                </a:solidFill>
                <a:latin typeface="Open Sans"/>
                <a:ea typeface="Open Sans"/>
                <a:cs typeface="Open Sans"/>
                <a:sym typeface="Open Sans"/>
              </a:rPr>
              <a:t>Sparer omkostninger: </a:t>
            </a:r>
            <a:endParaRPr b="1" sz="2400">
              <a:solidFill>
                <a:srgbClr val="004993"/>
              </a:solidFill>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rPr lang="en" sz="2400">
                <a:solidFill>
                  <a:srgbClr val="004993"/>
                </a:solidFill>
                <a:latin typeface="Open Sans"/>
                <a:ea typeface="Open Sans"/>
                <a:cs typeface="Open Sans"/>
                <a:sym typeface="Open Sans"/>
              </a:rPr>
              <a:t>Høje priser kan få de studerende til at bruge ældre versioner af visse publikationer; med OER er dette ikke et problem.</a:t>
            </a:r>
            <a:endParaRPr b="1" sz="2400">
              <a:solidFill>
                <a:srgbClr val="004993"/>
              </a:solidFill>
              <a:latin typeface="Open Sans"/>
              <a:ea typeface="Open Sans"/>
              <a:cs typeface="Open Sans"/>
              <a:sym typeface="Open Sans"/>
            </a:endParaRPr>
          </a:p>
        </p:txBody>
      </p:sp>
      <p:sp>
        <p:nvSpPr>
          <p:cNvPr id="237" name="Google Shape;237;p17"/>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38" name="Google Shape;238;p17"/>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39" name="Google Shape;239;p17"/>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40" name="Google Shape;240;p17"/>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1" name="Google Shape;241;p17"/>
          <p:cNvSpPr txBox="1"/>
          <p:nvPr/>
        </p:nvSpPr>
        <p:spPr>
          <a:xfrm>
            <a:off x="168025" y="1047150"/>
            <a:ext cx="23616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Clr>
                <a:schemeClr val="dk1"/>
              </a:buClr>
              <a:buSzPts val="2700"/>
              <a:buFont typeface="Arial"/>
              <a:buNone/>
            </a:pPr>
            <a:r>
              <a:rPr b="1" lang="en" sz="2300">
                <a:solidFill>
                  <a:schemeClr val="lt1"/>
                </a:solidFill>
                <a:latin typeface="Open Sans"/>
                <a:ea typeface="Open Sans"/>
                <a:cs typeface="Open Sans"/>
                <a:sym typeface="Open Sans"/>
              </a:rPr>
              <a:t>Fordele </a:t>
            </a:r>
            <a:br>
              <a:rPr b="1" lang="en" sz="2300">
                <a:solidFill>
                  <a:schemeClr val="lt1"/>
                </a:solidFill>
                <a:latin typeface="Open Sans"/>
                <a:ea typeface="Open Sans"/>
                <a:cs typeface="Open Sans"/>
                <a:sym typeface="Open Sans"/>
              </a:rPr>
            </a:br>
            <a:r>
              <a:rPr b="1" lang="en" sz="2300">
                <a:solidFill>
                  <a:schemeClr val="lt1"/>
                </a:solidFill>
                <a:latin typeface="Open Sans"/>
                <a:ea typeface="Open Sans"/>
                <a:cs typeface="Open Sans"/>
                <a:sym typeface="Open Sans"/>
              </a:rPr>
              <a:t>ved Open Education for </a:t>
            </a:r>
            <a:r>
              <a:rPr b="1" lang="en" sz="2300">
                <a:solidFill>
                  <a:srgbClr val="FFDE59"/>
                </a:solidFill>
                <a:latin typeface="Open Sans"/>
                <a:ea typeface="Open Sans"/>
                <a:cs typeface="Open Sans"/>
                <a:sym typeface="Open Sans"/>
              </a:rPr>
              <a:t>studerende</a:t>
            </a:r>
            <a:endParaRPr b="1" sz="2300">
              <a:solidFill>
                <a:srgbClr val="FFFFFF"/>
              </a:solidFill>
              <a:latin typeface="Open Sans"/>
              <a:ea typeface="Open Sans"/>
              <a:cs typeface="Open Sans"/>
              <a:sym typeface="Open Sans"/>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45" name="Shape 245"/>
        <p:cNvGrpSpPr/>
        <p:nvPr/>
      </p:nvGrpSpPr>
      <p:grpSpPr>
        <a:xfrm>
          <a:off x="0" y="0"/>
          <a:ext cx="0" cy="0"/>
          <a:chOff x="0" y="0"/>
          <a:chExt cx="0" cy="0"/>
        </a:xfrm>
      </p:grpSpPr>
      <p:sp>
        <p:nvSpPr>
          <p:cNvPr id="246" name="Google Shape;246;p18"/>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47" name="Google Shape;247;p18"/>
          <p:cNvSpPr txBox="1"/>
          <p:nvPr/>
        </p:nvSpPr>
        <p:spPr>
          <a:xfrm>
            <a:off x="2626300" y="690000"/>
            <a:ext cx="5008500" cy="20319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1000"/>
              </a:spcAft>
              <a:buClr>
                <a:schemeClr val="dk1"/>
              </a:buClr>
              <a:buSzPts val="1400"/>
              <a:buFont typeface="Arial"/>
              <a:buNone/>
            </a:pPr>
            <a:r>
              <a:rPr b="1" lang="en" sz="2400">
                <a:solidFill>
                  <a:srgbClr val="004993"/>
                </a:solidFill>
                <a:latin typeface="Open Sans"/>
                <a:ea typeface="Open Sans"/>
                <a:cs typeface="Open Sans"/>
                <a:sym typeface="Open Sans"/>
              </a:rPr>
              <a:t>Forbedrer læringsmuligheder: </a:t>
            </a:r>
            <a:r>
              <a:rPr lang="en" sz="2400">
                <a:solidFill>
                  <a:srgbClr val="004993"/>
                </a:solidFill>
                <a:latin typeface="Open Sans"/>
                <a:ea typeface="Open Sans"/>
                <a:cs typeface="Open Sans"/>
                <a:sym typeface="Open Sans"/>
              </a:rPr>
              <a:t>Studerende, der bruger OER, klarer sig lige så godt eller bedre end dem, der bruger traditionelle materialer.</a:t>
            </a:r>
            <a:endParaRPr b="0" i="0" sz="2400" u="none" cap="none" strike="noStrike">
              <a:solidFill>
                <a:srgbClr val="000000"/>
              </a:solidFill>
              <a:latin typeface="Arial"/>
              <a:ea typeface="Arial"/>
              <a:cs typeface="Arial"/>
              <a:sym typeface="Arial"/>
            </a:endParaRPr>
          </a:p>
        </p:txBody>
      </p:sp>
      <p:sp>
        <p:nvSpPr>
          <p:cNvPr id="248" name="Google Shape;248;p18"/>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49" name="Google Shape;249;p18"/>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50" name="Google Shape;250;p18"/>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51" name="Google Shape;251;p18"/>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2" name="Google Shape;252;p18"/>
          <p:cNvSpPr txBox="1"/>
          <p:nvPr/>
        </p:nvSpPr>
        <p:spPr>
          <a:xfrm>
            <a:off x="168025" y="1047150"/>
            <a:ext cx="23616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Clr>
                <a:schemeClr val="dk1"/>
              </a:buClr>
              <a:buSzPts val="2700"/>
              <a:buFont typeface="Arial"/>
              <a:buNone/>
            </a:pPr>
            <a:r>
              <a:rPr b="1" lang="en" sz="2300">
                <a:solidFill>
                  <a:schemeClr val="lt1"/>
                </a:solidFill>
                <a:latin typeface="Open Sans"/>
                <a:ea typeface="Open Sans"/>
                <a:cs typeface="Open Sans"/>
                <a:sym typeface="Open Sans"/>
              </a:rPr>
              <a:t>Fordele </a:t>
            </a:r>
            <a:br>
              <a:rPr b="1" lang="en" sz="2300">
                <a:solidFill>
                  <a:schemeClr val="lt1"/>
                </a:solidFill>
                <a:latin typeface="Open Sans"/>
                <a:ea typeface="Open Sans"/>
                <a:cs typeface="Open Sans"/>
                <a:sym typeface="Open Sans"/>
              </a:rPr>
            </a:br>
            <a:r>
              <a:rPr b="1" lang="en" sz="2300">
                <a:solidFill>
                  <a:schemeClr val="lt1"/>
                </a:solidFill>
                <a:latin typeface="Open Sans"/>
                <a:ea typeface="Open Sans"/>
                <a:cs typeface="Open Sans"/>
                <a:sym typeface="Open Sans"/>
              </a:rPr>
              <a:t>ved Open Education for </a:t>
            </a:r>
            <a:r>
              <a:rPr b="1" lang="en" sz="2300">
                <a:solidFill>
                  <a:srgbClr val="FFDE59"/>
                </a:solidFill>
                <a:latin typeface="Open Sans"/>
                <a:ea typeface="Open Sans"/>
                <a:cs typeface="Open Sans"/>
                <a:sym typeface="Open Sans"/>
              </a:rPr>
              <a:t>studerende</a:t>
            </a:r>
            <a:endParaRPr b="1" sz="2300">
              <a:solidFill>
                <a:srgbClr val="FFFFFF"/>
              </a:solidFill>
              <a:latin typeface="Open Sans"/>
              <a:ea typeface="Open Sans"/>
              <a:cs typeface="Open Sans"/>
              <a:sym typeface="Open Sans"/>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56" name="Shape 256"/>
        <p:cNvGrpSpPr/>
        <p:nvPr/>
      </p:nvGrpSpPr>
      <p:grpSpPr>
        <a:xfrm>
          <a:off x="0" y="0"/>
          <a:ext cx="0" cy="0"/>
          <a:chOff x="0" y="0"/>
          <a:chExt cx="0" cy="0"/>
        </a:xfrm>
      </p:grpSpPr>
      <p:sp>
        <p:nvSpPr>
          <p:cNvPr id="257" name="Google Shape;257;p19"/>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58" name="Google Shape;258;p19"/>
          <p:cNvSpPr txBox="1"/>
          <p:nvPr/>
        </p:nvSpPr>
        <p:spPr>
          <a:xfrm>
            <a:off x="2617750" y="690000"/>
            <a:ext cx="5088300" cy="20319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1000"/>
              </a:spcAft>
              <a:buClr>
                <a:schemeClr val="dk1"/>
              </a:buClr>
              <a:buSzPts val="1400"/>
              <a:buFont typeface="Arial"/>
              <a:buNone/>
            </a:pPr>
            <a:r>
              <a:rPr b="1" lang="en" sz="2400">
                <a:solidFill>
                  <a:srgbClr val="004993"/>
                </a:solidFill>
                <a:latin typeface="Open Sans"/>
                <a:ea typeface="Open Sans"/>
                <a:cs typeface="Open Sans"/>
                <a:sym typeface="Open Sans"/>
              </a:rPr>
              <a:t>Sikrer parathed: </a:t>
            </a:r>
            <a:br>
              <a:rPr b="1" lang="en" sz="2400">
                <a:solidFill>
                  <a:srgbClr val="004993"/>
                </a:solidFill>
                <a:latin typeface="Open Sans"/>
                <a:ea typeface="Open Sans"/>
                <a:cs typeface="Open Sans"/>
                <a:sym typeface="Open Sans"/>
              </a:rPr>
            </a:br>
            <a:r>
              <a:rPr lang="en" sz="2400">
                <a:solidFill>
                  <a:srgbClr val="004993"/>
                </a:solidFill>
                <a:latin typeface="Open Sans"/>
                <a:ea typeface="Open Sans"/>
                <a:cs typeface="Open Sans"/>
                <a:sym typeface="Open Sans"/>
              </a:rPr>
              <a:t>OER kan være tilgængelig allerede fra starten af kurserne, hvilket betyder, at de studerende straks kan begynde at arbejde med dem.</a:t>
            </a:r>
            <a:endParaRPr b="0" i="0" sz="2400" u="none" cap="none" strike="noStrike">
              <a:solidFill>
                <a:srgbClr val="000000"/>
              </a:solidFill>
              <a:latin typeface="Arial"/>
              <a:ea typeface="Arial"/>
              <a:cs typeface="Arial"/>
              <a:sym typeface="Arial"/>
            </a:endParaRPr>
          </a:p>
        </p:txBody>
      </p:sp>
      <p:sp>
        <p:nvSpPr>
          <p:cNvPr id="259" name="Google Shape;259;p19"/>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60" name="Google Shape;260;p19"/>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61" name="Google Shape;261;p19"/>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62" name="Google Shape;262;p19"/>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3" name="Google Shape;263;p19"/>
          <p:cNvSpPr txBox="1"/>
          <p:nvPr/>
        </p:nvSpPr>
        <p:spPr>
          <a:xfrm>
            <a:off x="168025" y="1047150"/>
            <a:ext cx="23616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Clr>
                <a:schemeClr val="dk1"/>
              </a:buClr>
              <a:buSzPts val="2700"/>
              <a:buFont typeface="Arial"/>
              <a:buNone/>
            </a:pPr>
            <a:r>
              <a:rPr b="1" lang="en" sz="2300">
                <a:solidFill>
                  <a:schemeClr val="lt1"/>
                </a:solidFill>
                <a:latin typeface="Open Sans"/>
                <a:ea typeface="Open Sans"/>
                <a:cs typeface="Open Sans"/>
                <a:sym typeface="Open Sans"/>
              </a:rPr>
              <a:t>Fordele </a:t>
            </a:r>
            <a:br>
              <a:rPr b="1" lang="en" sz="2300">
                <a:solidFill>
                  <a:schemeClr val="lt1"/>
                </a:solidFill>
                <a:latin typeface="Open Sans"/>
                <a:ea typeface="Open Sans"/>
                <a:cs typeface="Open Sans"/>
                <a:sym typeface="Open Sans"/>
              </a:rPr>
            </a:br>
            <a:r>
              <a:rPr b="1" lang="en" sz="2300">
                <a:solidFill>
                  <a:schemeClr val="lt1"/>
                </a:solidFill>
                <a:latin typeface="Open Sans"/>
                <a:ea typeface="Open Sans"/>
                <a:cs typeface="Open Sans"/>
                <a:sym typeface="Open Sans"/>
              </a:rPr>
              <a:t>ved Open Education for </a:t>
            </a:r>
            <a:r>
              <a:rPr b="1" lang="en" sz="2300">
                <a:solidFill>
                  <a:srgbClr val="FFDE59"/>
                </a:solidFill>
                <a:latin typeface="Open Sans"/>
                <a:ea typeface="Open Sans"/>
                <a:cs typeface="Open Sans"/>
                <a:sym typeface="Open Sans"/>
              </a:rPr>
              <a:t>studerende</a:t>
            </a:r>
            <a:endParaRPr b="1" sz="2300">
              <a:solidFill>
                <a:srgbClr val="FFFFFF"/>
              </a:solidFill>
              <a:latin typeface="Open Sans"/>
              <a:ea typeface="Open Sans"/>
              <a:cs typeface="Open Sans"/>
              <a:sym typeface="Open Sans"/>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66" name="Shape 66"/>
        <p:cNvGrpSpPr/>
        <p:nvPr/>
      </p:nvGrpSpPr>
      <p:grpSpPr>
        <a:xfrm>
          <a:off x="0" y="0"/>
          <a:ext cx="0" cy="0"/>
          <a:chOff x="0" y="0"/>
          <a:chExt cx="0" cy="0"/>
        </a:xfrm>
      </p:grpSpPr>
      <p:sp>
        <p:nvSpPr>
          <p:cNvPr id="67" name="Google Shape;67;p2"/>
          <p:cNvSpPr txBox="1"/>
          <p:nvPr/>
        </p:nvSpPr>
        <p:spPr>
          <a:xfrm>
            <a:off x="222150" y="122175"/>
            <a:ext cx="7175700" cy="3891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 sz="900">
                <a:solidFill>
                  <a:srgbClr val="004993"/>
                </a:solidFill>
                <a:latin typeface="Open Sans"/>
                <a:ea typeface="Open Sans"/>
                <a:cs typeface="Open Sans"/>
                <a:sym typeface="Open Sans"/>
              </a:rPr>
              <a:t>Velkommen til denne værktøjskasse for Open Education</a:t>
            </a:r>
            <a:r>
              <a:rPr b="1" i="0" lang="en" sz="900" u="none" cap="none" strike="noStrike">
                <a:solidFill>
                  <a:srgbClr val="004993"/>
                </a:solidFill>
                <a:latin typeface="Open Sans"/>
                <a:ea typeface="Open Sans"/>
                <a:cs typeface="Open Sans"/>
                <a:sym typeface="Open Sans"/>
              </a:rPr>
              <a:t>! </a:t>
            </a:r>
            <a:br>
              <a:rPr b="1" i="0" lang="en" sz="900" u="none" cap="none" strike="noStrike">
                <a:solidFill>
                  <a:srgbClr val="004993"/>
                </a:solidFill>
                <a:latin typeface="Open Sans"/>
                <a:ea typeface="Open Sans"/>
                <a:cs typeface="Open Sans"/>
                <a:sym typeface="Open Sans"/>
              </a:rPr>
            </a:br>
            <a:r>
              <a:rPr lang="en" sz="900">
                <a:solidFill>
                  <a:srgbClr val="004993"/>
                </a:solidFill>
                <a:latin typeface="Open Sans"/>
                <a:ea typeface="Open Sans"/>
                <a:cs typeface="Open Sans"/>
                <a:sym typeface="Open Sans"/>
              </a:rPr>
              <a:t>Dette er en værktøjskasse med skabeloner til talekort udarbejdet af </a:t>
            </a:r>
            <a:r>
              <a:rPr b="0" i="0" lang="en" sz="900" u="sng" cap="none" strike="noStrike">
                <a:solidFill>
                  <a:schemeClr val="hlink"/>
                </a:solidFill>
                <a:latin typeface="Open Sans"/>
                <a:ea typeface="Open Sans"/>
                <a:cs typeface="Open Sans"/>
                <a:sym typeface="Open Sans"/>
                <a:hlinkClick r:id="rId3"/>
              </a:rPr>
              <a:t>The European Network of Open Education Librarians</a:t>
            </a:r>
            <a:r>
              <a:rPr b="0" i="0" lang="en" sz="900" u="none" cap="none" strike="noStrike">
                <a:solidFill>
                  <a:srgbClr val="004993"/>
                </a:solidFill>
                <a:latin typeface="Open Sans"/>
                <a:ea typeface="Open Sans"/>
                <a:cs typeface="Open Sans"/>
                <a:sym typeface="Open Sans"/>
              </a:rPr>
              <a:t> (ENOEL). </a:t>
            </a:r>
            <a:r>
              <a:rPr lang="en" sz="900">
                <a:solidFill>
                  <a:srgbClr val="004993"/>
                </a:solidFill>
                <a:latin typeface="Open Sans"/>
                <a:ea typeface="Open Sans"/>
                <a:cs typeface="Open Sans"/>
                <a:sym typeface="Open Sans"/>
              </a:rPr>
              <a:t>Værktøjskassen sigter mod at at bidrage til at øge bevidstheden om vigtigheden af Open Education, og peger på fordele for studerende, undervisere, institutioner, samfund og bibliotekarer.</a:t>
            </a:r>
            <a:endParaRPr b="0" i="0" sz="9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9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800"/>
              <a:buFont typeface="Arial"/>
              <a:buNone/>
            </a:pPr>
            <a:r>
              <a:rPr lang="en" sz="800">
                <a:solidFill>
                  <a:srgbClr val="004993"/>
                </a:solidFill>
                <a:latin typeface="Open Sans"/>
                <a:ea typeface="Open Sans"/>
                <a:cs typeface="Open Sans"/>
                <a:sym typeface="Open Sans"/>
              </a:rPr>
              <a:t>Denne skabelon indeholder </a:t>
            </a:r>
            <a:r>
              <a:rPr b="1" lang="en" sz="800">
                <a:solidFill>
                  <a:srgbClr val="004993"/>
                </a:solidFill>
                <a:latin typeface="Open Sans"/>
                <a:ea typeface="Open Sans"/>
                <a:cs typeface="Open Sans"/>
                <a:sym typeface="Open Sans"/>
              </a:rPr>
              <a:t>talekort</a:t>
            </a:r>
            <a:r>
              <a:rPr b="0" i="0" lang="en" sz="800" u="none" cap="none" strike="noStrike">
                <a:solidFill>
                  <a:srgbClr val="004993"/>
                </a:solidFill>
                <a:latin typeface="Open Sans"/>
                <a:ea typeface="Open Sans"/>
                <a:cs typeface="Open Sans"/>
                <a:sym typeface="Open Sans"/>
              </a:rPr>
              <a:t>. </a:t>
            </a:r>
            <a:endParaRPr b="0" i="0" sz="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lang="en" sz="800">
                <a:solidFill>
                  <a:srgbClr val="004993"/>
                </a:solidFill>
                <a:latin typeface="Open Sans"/>
                <a:ea typeface="Open Sans"/>
                <a:cs typeface="Open Sans"/>
                <a:sym typeface="Open Sans"/>
              </a:rPr>
              <a:t>*dimensionerne på slidene er forsøgt tilpasset, så de også er anvendelige på sociale medier. Du kan downloade hvert slide separat som et jpg-billede.</a:t>
            </a:r>
            <a:endParaRPr b="0" i="0" sz="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8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rPr b="1" lang="en" sz="800">
                <a:solidFill>
                  <a:srgbClr val="004993"/>
                </a:solidFill>
                <a:latin typeface="Open Sans"/>
                <a:ea typeface="Open Sans"/>
                <a:cs typeface="Open Sans"/>
                <a:sym typeface="Open Sans"/>
              </a:rPr>
              <a:t>Du kan bruge skabelonerne direkte, som de er, eller du kan vælge at tilpasse dem til dine specifikke behov.</a:t>
            </a:r>
            <a:endParaRPr b="1" i="0" sz="8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rPr b="1" lang="en" sz="800">
                <a:solidFill>
                  <a:srgbClr val="004993"/>
                </a:solidFill>
                <a:latin typeface="Open Sans"/>
                <a:ea typeface="Open Sans"/>
                <a:cs typeface="Open Sans"/>
                <a:sym typeface="Open Sans"/>
              </a:rPr>
              <a:t>Når du bruger skabelonen uden tilpasning, </a:t>
            </a:r>
            <a:r>
              <a:rPr lang="en" sz="800">
                <a:solidFill>
                  <a:srgbClr val="004993"/>
                </a:solidFill>
                <a:latin typeface="Open Sans"/>
                <a:ea typeface="Open Sans"/>
                <a:cs typeface="Open Sans"/>
                <a:sym typeface="Open Sans"/>
              </a:rPr>
              <a:t>kan du downloade hele skabelonen eller de sider, du ønsker at bruge.</a:t>
            </a:r>
            <a:endParaRPr i="0" sz="8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rPr b="1" lang="en" sz="800">
                <a:solidFill>
                  <a:srgbClr val="004993"/>
                </a:solidFill>
                <a:latin typeface="Open Sans"/>
                <a:ea typeface="Open Sans"/>
                <a:cs typeface="Open Sans"/>
                <a:sym typeface="Open Sans"/>
              </a:rPr>
              <a:t>Hvis du vil tilpasse skabelonen til dine behov, skal du:</a:t>
            </a:r>
            <a:endParaRPr b="1" i="0" sz="800" u="none" cap="none" strike="noStrike">
              <a:solidFill>
                <a:srgbClr val="004993"/>
              </a:solidFill>
              <a:latin typeface="Open Sans"/>
              <a:ea typeface="Open Sans"/>
              <a:cs typeface="Open Sans"/>
              <a:sym typeface="Open Sans"/>
            </a:endParaRPr>
          </a:p>
          <a:p>
            <a:pPr indent="-279400" lvl="0" marL="457200" marR="0" rtl="0" algn="l">
              <a:lnSpc>
                <a:spcPct val="115000"/>
              </a:lnSpc>
              <a:spcBef>
                <a:spcPts val="0"/>
              </a:spcBef>
              <a:spcAft>
                <a:spcPts val="0"/>
              </a:spcAft>
              <a:buClr>
                <a:srgbClr val="004993"/>
              </a:buClr>
              <a:buSzPts val="800"/>
              <a:buFont typeface="Open Sans"/>
              <a:buChar char="-"/>
            </a:pPr>
            <a:r>
              <a:rPr lang="en" sz="800">
                <a:solidFill>
                  <a:srgbClr val="004993"/>
                </a:solidFill>
                <a:latin typeface="Open Sans"/>
                <a:ea typeface="Open Sans"/>
                <a:cs typeface="Open Sans"/>
                <a:sym typeface="Open Sans"/>
              </a:rPr>
              <a:t>Downloade den skabelon, du vil bruge</a:t>
            </a:r>
            <a:endParaRPr b="0" i="0" sz="800" u="none" cap="none" strike="noStrike">
              <a:solidFill>
                <a:srgbClr val="004993"/>
              </a:solidFill>
              <a:latin typeface="Open Sans"/>
              <a:ea typeface="Open Sans"/>
              <a:cs typeface="Open Sans"/>
              <a:sym typeface="Open Sans"/>
            </a:endParaRPr>
          </a:p>
          <a:p>
            <a:pPr indent="-279400" lvl="0" marL="457200" marR="0" rtl="0" algn="l">
              <a:lnSpc>
                <a:spcPct val="115000"/>
              </a:lnSpc>
              <a:spcBef>
                <a:spcPts val="0"/>
              </a:spcBef>
              <a:spcAft>
                <a:spcPts val="0"/>
              </a:spcAft>
              <a:buClr>
                <a:srgbClr val="004993"/>
              </a:buClr>
              <a:buSzPts val="800"/>
              <a:buFont typeface="Open Sans"/>
              <a:buChar char="-"/>
            </a:pPr>
            <a:r>
              <a:rPr lang="en" sz="800">
                <a:solidFill>
                  <a:srgbClr val="004993"/>
                </a:solidFill>
                <a:latin typeface="Open Sans"/>
                <a:ea typeface="Open Sans"/>
                <a:cs typeface="Open Sans"/>
                <a:sym typeface="Open Sans"/>
              </a:rPr>
              <a:t>Tilpasse det til dine behov (tilføje din organisations logo og tilpasse de ændringer, som du finder passende)</a:t>
            </a:r>
            <a:endParaRPr b="0" i="0" sz="800" u="none" cap="none" strike="noStrike">
              <a:solidFill>
                <a:srgbClr val="004993"/>
              </a:solidFill>
              <a:latin typeface="Open Sans"/>
              <a:ea typeface="Open Sans"/>
              <a:cs typeface="Open Sans"/>
              <a:sym typeface="Open Sans"/>
            </a:endParaRPr>
          </a:p>
          <a:p>
            <a:pPr indent="-279400" lvl="0" marL="457200" marR="0" rtl="0" algn="l">
              <a:lnSpc>
                <a:spcPct val="115000"/>
              </a:lnSpc>
              <a:spcBef>
                <a:spcPts val="0"/>
              </a:spcBef>
              <a:spcAft>
                <a:spcPts val="0"/>
              </a:spcAft>
              <a:buClr>
                <a:srgbClr val="004993"/>
              </a:buClr>
              <a:buSzPts val="800"/>
              <a:buFont typeface="Open Sans"/>
              <a:buChar char="-"/>
            </a:pPr>
            <a:r>
              <a:rPr lang="en" sz="800">
                <a:solidFill>
                  <a:srgbClr val="004993"/>
                </a:solidFill>
                <a:latin typeface="Open Sans"/>
                <a:ea typeface="Open Sans"/>
                <a:cs typeface="Open Sans"/>
                <a:sym typeface="Open Sans"/>
              </a:rPr>
              <a:t>Sørg for, at den tilpassede version har en note, der siger: </a:t>
            </a:r>
            <a:br>
              <a:rPr lang="en" sz="800">
                <a:solidFill>
                  <a:srgbClr val="004993"/>
                </a:solidFill>
                <a:latin typeface="Open Sans"/>
                <a:ea typeface="Open Sans"/>
                <a:cs typeface="Open Sans"/>
                <a:sym typeface="Open Sans"/>
              </a:rPr>
            </a:br>
            <a:r>
              <a:rPr lang="en" sz="800">
                <a:solidFill>
                  <a:srgbClr val="004993"/>
                </a:solidFill>
                <a:latin typeface="Open Sans"/>
                <a:ea typeface="Open Sans"/>
                <a:cs typeface="Open Sans"/>
                <a:sym typeface="Open Sans"/>
              </a:rPr>
              <a:t>"Dette arbejde er afledt af [navnet på filen (f.eks. Danish_3. OE benefits - ENOEL cards)], [link til den originale kilde: </a:t>
            </a:r>
            <a:r>
              <a:rPr b="0" i="0" lang="en" sz="800" u="sng" cap="none" strike="noStrike">
                <a:solidFill>
                  <a:schemeClr val="accent5"/>
                </a:solidFill>
                <a:latin typeface="Open Sans"/>
                <a:ea typeface="Open Sans"/>
                <a:cs typeface="Open Sans"/>
                <a:sym typeface="Open Sans"/>
                <a:hlinkClick r:id="rId4">
                  <a:extLst>
                    <a:ext uri="{A12FA001-AC4F-418D-AE19-62706E023703}">
                      <ahyp:hlinkClr val="tx"/>
                    </a:ext>
                  </a:extLst>
                </a:hlinkClick>
              </a:rPr>
              <a:t>https://zenodo.org/doi/10.5281/zenodo.5568482</a:t>
            </a:r>
            <a:r>
              <a:rPr b="0" i="0" lang="en" sz="800" u="none" cap="none" strike="noStrike">
                <a:solidFill>
                  <a:srgbClr val="004993"/>
                </a:solidFill>
                <a:latin typeface="Open Sans"/>
                <a:ea typeface="Open Sans"/>
                <a:cs typeface="Open Sans"/>
                <a:sym typeface="Open Sans"/>
              </a:rPr>
              <a:t>] </a:t>
            </a:r>
            <a:r>
              <a:rPr lang="en" sz="800">
                <a:solidFill>
                  <a:srgbClr val="004993"/>
                </a:solidFill>
                <a:latin typeface="Open Sans"/>
                <a:ea typeface="Open Sans"/>
                <a:cs typeface="Open Sans"/>
                <a:sym typeface="Open Sans"/>
              </a:rPr>
              <a:t>af </a:t>
            </a:r>
            <a:r>
              <a:rPr b="0" i="0" lang="en" sz="800" u="sng" cap="none" strike="noStrike">
                <a:solidFill>
                  <a:schemeClr val="accent5"/>
                </a:solidFill>
                <a:latin typeface="Open Sans"/>
                <a:ea typeface="Open Sans"/>
                <a:cs typeface="Open Sans"/>
                <a:sym typeface="Open Sans"/>
                <a:hlinkClick r:id="rId5">
                  <a:extLst>
                    <a:ext uri="{A12FA001-AC4F-418D-AE19-62706E023703}">
                      <ahyp:hlinkClr val="tx"/>
                    </a:ext>
                  </a:extLst>
                </a:hlinkClick>
              </a:rPr>
              <a:t>SPARC EUROPE</a:t>
            </a:r>
            <a:r>
              <a:rPr b="0" i="0" lang="en" sz="800" u="none" cap="none" strike="noStrike">
                <a:solidFill>
                  <a:srgbClr val="004993"/>
                </a:solidFill>
                <a:latin typeface="Open Sans"/>
                <a:ea typeface="Open Sans"/>
                <a:cs typeface="Open Sans"/>
                <a:sym typeface="Open Sans"/>
              </a:rPr>
              <a:t> (ENOEL), </a:t>
            </a:r>
            <a:r>
              <a:rPr b="0" i="0" lang="en" sz="800" u="sng" cap="none" strike="noStrike">
                <a:solidFill>
                  <a:schemeClr val="accent5"/>
                </a:solidFill>
                <a:latin typeface="Open Sans"/>
                <a:ea typeface="Open Sans"/>
                <a:cs typeface="Open Sans"/>
                <a:sym typeface="Open Sans"/>
                <a:hlinkClick r:id="rId6">
                  <a:extLst>
                    <a:ext uri="{A12FA001-AC4F-418D-AE19-62706E023703}">
                      <ahyp:hlinkClr val="tx"/>
                    </a:ext>
                  </a:extLst>
                </a:hlinkClick>
              </a:rPr>
              <a:t>CC BY</a:t>
            </a:r>
            <a:r>
              <a:rPr b="0" i="0" lang="en" sz="800" u="none" cap="none" strike="noStrike">
                <a:solidFill>
                  <a:srgbClr val="004993"/>
                </a:solidFill>
                <a:latin typeface="Open Sans"/>
                <a:ea typeface="Open Sans"/>
                <a:cs typeface="Open Sans"/>
                <a:sym typeface="Open Sans"/>
              </a:rPr>
              <a:t>.</a:t>
            </a:r>
            <a:r>
              <a:rPr b="0" i="0" lang="en" sz="700" u="none" cap="none" strike="noStrike">
                <a:solidFill>
                  <a:srgbClr val="004993"/>
                </a:solidFill>
                <a:latin typeface="Open Sans"/>
                <a:ea typeface="Open Sans"/>
                <a:cs typeface="Open Sans"/>
                <a:sym typeface="Open Sans"/>
              </a:rPr>
              <a:t>” </a:t>
            </a:r>
            <a:endParaRPr b="0" i="0" sz="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lang="en" sz="800">
                <a:solidFill>
                  <a:srgbClr val="004993"/>
                </a:solidFill>
                <a:latin typeface="Open Sans"/>
                <a:ea typeface="Open Sans"/>
                <a:cs typeface="Open Sans"/>
                <a:sym typeface="Open Sans"/>
              </a:rPr>
              <a:t>Nedenfor finder du en kort beskrivelse af hvordan skabelonen er organiseret og foreslåede anvendelser til bestemte sider. Disse er kun forslag; vi opfordrer dig til at vælge og vrage og skabe værktøjer, der er skræddersyet til dine behov.</a:t>
            </a:r>
            <a:r>
              <a:rPr b="0" i="0" lang="en" sz="800" u="none" cap="none" strike="noStrike">
                <a:solidFill>
                  <a:srgbClr val="004993"/>
                </a:solidFill>
                <a:latin typeface="Open Sans"/>
                <a:ea typeface="Open Sans"/>
                <a:cs typeface="Open Sans"/>
                <a:sym typeface="Open Sans"/>
              </a:rPr>
              <a:t> </a:t>
            </a:r>
            <a:endParaRPr sz="800">
              <a:solidFill>
                <a:srgbClr val="004993"/>
              </a:solidFill>
              <a:latin typeface="Open Sans"/>
              <a:ea typeface="Open Sans"/>
              <a:cs typeface="Open Sans"/>
              <a:sym typeface="Open Sans"/>
            </a:endParaRPr>
          </a:p>
          <a:p>
            <a:pPr indent="0" lvl="0" marL="0" marR="0" rtl="0" algn="l">
              <a:lnSpc>
                <a:spcPct val="100000"/>
              </a:lnSpc>
              <a:spcBef>
                <a:spcPts val="1000"/>
              </a:spcBef>
              <a:spcAft>
                <a:spcPts val="0"/>
              </a:spcAft>
              <a:buClr>
                <a:schemeClr val="dk1"/>
              </a:buClr>
              <a:buSzPts val="1100"/>
              <a:buFont typeface="Arial"/>
              <a:buNone/>
            </a:pPr>
            <a:r>
              <a:rPr b="1" lang="en" sz="800">
                <a:solidFill>
                  <a:srgbClr val="004993"/>
                </a:solidFill>
                <a:latin typeface="Open Sans"/>
                <a:ea typeface="Open Sans"/>
                <a:cs typeface="Open Sans"/>
                <a:sym typeface="Open Sans"/>
              </a:rPr>
              <a:t>Slide 3 </a:t>
            </a:r>
            <a:r>
              <a:rPr lang="en" sz="800">
                <a:solidFill>
                  <a:srgbClr val="004993"/>
                </a:solidFill>
                <a:latin typeface="Open Sans"/>
                <a:ea typeface="Open Sans"/>
                <a:cs typeface="Open Sans"/>
                <a:sym typeface="Open Sans"/>
              </a:rPr>
              <a:t>giver dig et eksempel på, hvordan skabelonen kan tilpasses, herunder placeringen af din organisations logo og attributionserklæringen (CC BY).</a:t>
            </a:r>
            <a:endParaRPr sz="800">
              <a:solidFill>
                <a:srgbClr val="004993"/>
              </a:solidFill>
              <a:latin typeface="Open Sans"/>
              <a:ea typeface="Open Sans"/>
              <a:cs typeface="Open Sans"/>
              <a:sym typeface="Open Sans"/>
            </a:endParaRPr>
          </a:p>
          <a:p>
            <a:pPr indent="0" lvl="0" marL="0" marR="0" rtl="0" algn="l">
              <a:lnSpc>
                <a:spcPct val="100000"/>
              </a:lnSpc>
              <a:spcBef>
                <a:spcPts val="1000"/>
              </a:spcBef>
              <a:spcAft>
                <a:spcPts val="0"/>
              </a:spcAft>
              <a:buClr>
                <a:schemeClr val="dk1"/>
              </a:buClr>
              <a:buSzPts val="1100"/>
              <a:buFont typeface="Arial"/>
              <a:buNone/>
            </a:pPr>
            <a:r>
              <a:rPr b="1" lang="en" sz="800">
                <a:solidFill>
                  <a:srgbClr val="004993"/>
                </a:solidFill>
                <a:latin typeface="Open Sans"/>
                <a:ea typeface="Open Sans"/>
                <a:cs typeface="Open Sans"/>
                <a:sym typeface="Open Sans"/>
              </a:rPr>
              <a:t>Slides 4-12 </a:t>
            </a:r>
            <a:r>
              <a:rPr lang="en" sz="800">
                <a:solidFill>
                  <a:srgbClr val="004993"/>
                </a:solidFill>
                <a:latin typeface="Open Sans"/>
                <a:ea typeface="Open Sans"/>
                <a:cs typeface="Open Sans"/>
                <a:sym typeface="Open Sans"/>
              </a:rPr>
              <a:t>kan behandles som "teasers"; de stiller grundlæggende spørgsmål og angiver grundlæggende oplysninger om Open Educational Resources (OER). Du kan bruge dem som en intro i din præsentation for at vække nysgerrigheden. </a:t>
            </a:r>
            <a:endParaRPr sz="800">
              <a:solidFill>
                <a:srgbClr val="004993"/>
              </a:solidFill>
              <a:latin typeface="Open Sans"/>
              <a:ea typeface="Open Sans"/>
              <a:cs typeface="Open Sans"/>
              <a:sym typeface="Open Sans"/>
            </a:endParaRPr>
          </a:p>
          <a:p>
            <a:pPr indent="0" lvl="0" marL="0" marR="0" rtl="0" algn="l">
              <a:lnSpc>
                <a:spcPct val="115000"/>
              </a:lnSpc>
              <a:spcBef>
                <a:spcPts val="1000"/>
              </a:spcBef>
              <a:spcAft>
                <a:spcPts val="1000"/>
              </a:spcAft>
              <a:buClr>
                <a:schemeClr val="dk1"/>
              </a:buClr>
              <a:buSzPts val="1100"/>
              <a:buFont typeface="Arial"/>
              <a:buNone/>
            </a:pPr>
            <a:r>
              <a:rPr b="1" lang="en" sz="800">
                <a:solidFill>
                  <a:srgbClr val="004993"/>
                </a:solidFill>
                <a:latin typeface="Open Sans"/>
                <a:ea typeface="Open Sans"/>
                <a:cs typeface="Open Sans"/>
                <a:sym typeface="Open Sans"/>
              </a:rPr>
              <a:t>Slides 13-63 </a:t>
            </a:r>
            <a:r>
              <a:rPr lang="en" sz="800">
                <a:solidFill>
                  <a:srgbClr val="004993"/>
                </a:solidFill>
                <a:latin typeface="Open Sans"/>
                <a:ea typeface="Open Sans"/>
                <a:cs typeface="Open Sans"/>
                <a:sym typeface="Open Sans"/>
              </a:rPr>
              <a:t>viser OE-fordele for fem forskellige interessenter: studerende (gul baggrund), undervisere (orange baggrund),</a:t>
            </a:r>
            <a:r>
              <a:rPr b="1" lang="en" sz="800">
                <a:solidFill>
                  <a:srgbClr val="004993"/>
                </a:solidFill>
                <a:latin typeface="Open Sans"/>
                <a:ea typeface="Open Sans"/>
                <a:cs typeface="Open Sans"/>
                <a:sym typeface="Open Sans"/>
              </a:rPr>
              <a:t> </a:t>
            </a:r>
            <a:r>
              <a:rPr lang="en" sz="800">
                <a:solidFill>
                  <a:srgbClr val="004993"/>
                </a:solidFill>
                <a:latin typeface="Open Sans"/>
                <a:ea typeface="Open Sans"/>
                <a:cs typeface="Open Sans"/>
                <a:sym typeface="Open Sans"/>
              </a:rPr>
              <a:t>institutioner (turkis baggrund), alle (hvid baggrund) og bibliotekarer (blå baggrund). Du kan bruge dem til at henvende dig til disse specifikke interessenter.</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67" name="Shape 267"/>
        <p:cNvGrpSpPr/>
        <p:nvPr/>
      </p:nvGrpSpPr>
      <p:grpSpPr>
        <a:xfrm>
          <a:off x="0" y="0"/>
          <a:ext cx="0" cy="0"/>
          <a:chOff x="0" y="0"/>
          <a:chExt cx="0" cy="0"/>
        </a:xfrm>
      </p:grpSpPr>
      <p:sp>
        <p:nvSpPr>
          <p:cNvPr id="268" name="Google Shape;268;p20"/>
          <p:cNvSpPr txBox="1"/>
          <p:nvPr/>
        </p:nvSpPr>
        <p:spPr>
          <a:xfrm>
            <a:off x="2611500" y="767100"/>
            <a:ext cx="5008500" cy="18777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1000"/>
              </a:spcAft>
              <a:buClr>
                <a:schemeClr val="dk1"/>
              </a:buClr>
              <a:buSzPts val="1400"/>
              <a:buFont typeface="Arial"/>
              <a:buNone/>
            </a:pPr>
            <a:r>
              <a:rPr b="1" lang="en" sz="2200">
                <a:solidFill>
                  <a:srgbClr val="004993"/>
                </a:solidFill>
                <a:latin typeface="Open Sans"/>
                <a:ea typeface="Open Sans"/>
                <a:cs typeface="Open Sans"/>
                <a:sym typeface="Open Sans"/>
              </a:rPr>
              <a:t>Forbedrer kvalitet:</a:t>
            </a:r>
            <a:r>
              <a:rPr lang="en" sz="2200">
                <a:solidFill>
                  <a:srgbClr val="004993"/>
                </a:solidFill>
                <a:latin typeface="Open Sans"/>
                <a:ea typeface="Open Sans"/>
                <a:cs typeface="Open Sans"/>
                <a:sym typeface="Open Sans"/>
              </a:rPr>
              <a:t> </a:t>
            </a:r>
            <a:br>
              <a:rPr lang="en" sz="2200">
                <a:solidFill>
                  <a:srgbClr val="004993"/>
                </a:solidFill>
                <a:latin typeface="Open Sans"/>
                <a:ea typeface="Open Sans"/>
                <a:cs typeface="Open Sans"/>
                <a:sym typeface="Open Sans"/>
              </a:rPr>
            </a:br>
            <a:r>
              <a:rPr lang="en" sz="2200">
                <a:solidFill>
                  <a:srgbClr val="004993"/>
                </a:solidFill>
                <a:latin typeface="Open Sans"/>
                <a:ea typeface="Open Sans"/>
                <a:cs typeface="Open Sans"/>
                <a:sym typeface="Open Sans"/>
              </a:rPr>
              <a:t>OER tillader forbedring af kvaliteten og løbende opdateringer samt hurtig formidling, hvilket sikrer, at informationerne er opdaterede.</a:t>
            </a:r>
            <a:endParaRPr b="0" i="0" sz="2200" u="none" cap="none" strike="noStrike">
              <a:solidFill>
                <a:srgbClr val="000000"/>
              </a:solidFill>
              <a:latin typeface="Arial"/>
              <a:ea typeface="Arial"/>
              <a:cs typeface="Arial"/>
              <a:sym typeface="Arial"/>
            </a:endParaRPr>
          </a:p>
        </p:txBody>
      </p:sp>
      <p:sp>
        <p:nvSpPr>
          <p:cNvPr id="269" name="Google Shape;269;p2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70" name="Google Shape;270;p20"/>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71" name="Google Shape;271;p20"/>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72" name="Google Shape;272;p2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73" name="Google Shape;273;p20"/>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4" name="Google Shape;274;p20"/>
          <p:cNvSpPr txBox="1"/>
          <p:nvPr/>
        </p:nvSpPr>
        <p:spPr>
          <a:xfrm>
            <a:off x="168025" y="1047150"/>
            <a:ext cx="23616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Clr>
                <a:schemeClr val="dk1"/>
              </a:buClr>
              <a:buSzPts val="2700"/>
              <a:buFont typeface="Arial"/>
              <a:buNone/>
            </a:pPr>
            <a:r>
              <a:rPr b="1" lang="en" sz="2300">
                <a:solidFill>
                  <a:schemeClr val="lt1"/>
                </a:solidFill>
                <a:latin typeface="Open Sans"/>
                <a:ea typeface="Open Sans"/>
                <a:cs typeface="Open Sans"/>
                <a:sym typeface="Open Sans"/>
              </a:rPr>
              <a:t>Fordele </a:t>
            </a:r>
            <a:br>
              <a:rPr b="1" lang="en" sz="2300">
                <a:solidFill>
                  <a:schemeClr val="lt1"/>
                </a:solidFill>
                <a:latin typeface="Open Sans"/>
                <a:ea typeface="Open Sans"/>
                <a:cs typeface="Open Sans"/>
                <a:sym typeface="Open Sans"/>
              </a:rPr>
            </a:br>
            <a:r>
              <a:rPr b="1" lang="en" sz="2300">
                <a:solidFill>
                  <a:schemeClr val="lt1"/>
                </a:solidFill>
                <a:latin typeface="Open Sans"/>
                <a:ea typeface="Open Sans"/>
                <a:cs typeface="Open Sans"/>
                <a:sym typeface="Open Sans"/>
              </a:rPr>
              <a:t>ved Open Education for </a:t>
            </a:r>
            <a:r>
              <a:rPr b="1" lang="en" sz="2300">
                <a:solidFill>
                  <a:srgbClr val="FFDE59"/>
                </a:solidFill>
                <a:latin typeface="Open Sans"/>
                <a:ea typeface="Open Sans"/>
                <a:cs typeface="Open Sans"/>
                <a:sym typeface="Open Sans"/>
              </a:rPr>
              <a:t>studerende</a:t>
            </a:r>
            <a:endParaRPr b="1" sz="2300">
              <a:solidFill>
                <a:srgbClr val="FFFFFF"/>
              </a:solidFill>
              <a:latin typeface="Open Sans"/>
              <a:ea typeface="Open Sans"/>
              <a:cs typeface="Open Sans"/>
              <a:sym typeface="Open Sans"/>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78" name="Shape 278"/>
        <p:cNvGrpSpPr/>
        <p:nvPr/>
      </p:nvGrpSpPr>
      <p:grpSpPr>
        <a:xfrm>
          <a:off x="0" y="0"/>
          <a:ext cx="0" cy="0"/>
          <a:chOff x="0" y="0"/>
          <a:chExt cx="0" cy="0"/>
        </a:xfrm>
      </p:grpSpPr>
      <p:sp>
        <p:nvSpPr>
          <p:cNvPr id="279" name="Google Shape;279;p21"/>
          <p:cNvSpPr txBox="1"/>
          <p:nvPr/>
        </p:nvSpPr>
        <p:spPr>
          <a:xfrm>
            <a:off x="2597975" y="703375"/>
            <a:ext cx="4782000" cy="20319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1000"/>
              </a:spcAft>
              <a:buClr>
                <a:schemeClr val="dk1"/>
              </a:buClr>
              <a:buSzPts val="1400"/>
              <a:buFont typeface="Arial"/>
              <a:buNone/>
            </a:pPr>
            <a:r>
              <a:rPr b="1" lang="en" sz="2400">
                <a:solidFill>
                  <a:srgbClr val="004993"/>
                </a:solidFill>
                <a:latin typeface="Open Sans"/>
                <a:ea typeface="Open Sans"/>
                <a:cs typeface="Open Sans"/>
                <a:sym typeface="Open Sans"/>
              </a:rPr>
              <a:t>Belønner åben praksis: </a:t>
            </a:r>
            <a:r>
              <a:rPr lang="en" sz="2400">
                <a:solidFill>
                  <a:srgbClr val="004993"/>
                </a:solidFill>
                <a:latin typeface="Open Sans"/>
                <a:ea typeface="Open Sans"/>
                <a:cs typeface="Open Sans"/>
                <a:sym typeface="Open Sans"/>
              </a:rPr>
              <a:t>Studerende kan blive anerkendt som en del af forfatterteamet og blive værdsat for deres arbejde og færdigheder.</a:t>
            </a:r>
            <a:endParaRPr b="0" i="0" sz="2400" u="none" cap="none" strike="noStrike">
              <a:solidFill>
                <a:srgbClr val="004993"/>
              </a:solidFill>
              <a:latin typeface="Open Sans"/>
              <a:ea typeface="Open Sans"/>
              <a:cs typeface="Open Sans"/>
              <a:sym typeface="Open Sans"/>
            </a:endParaRPr>
          </a:p>
        </p:txBody>
      </p:sp>
      <p:sp>
        <p:nvSpPr>
          <p:cNvPr id="280" name="Google Shape;280;p21"/>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81" name="Google Shape;281;p21"/>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82" name="Google Shape;282;p21"/>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83" name="Google Shape;283;p21"/>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84" name="Google Shape;284;p21"/>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5" name="Google Shape;285;p21"/>
          <p:cNvSpPr txBox="1"/>
          <p:nvPr/>
        </p:nvSpPr>
        <p:spPr>
          <a:xfrm>
            <a:off x="168025" y="1047150"/>
            <a:ext cx="23616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Clr>
                <a:schemeClr val="dk1"/>
              </a:buClr>
              <a:buSzPts val="2700"/>
              <a:buFont typeface="Arial"/>
              <a:buNone/>
            </a:pPr>
            <a:r>
              <a:rPr b="1" lang="en" sz="2300">
                <a:solidFill>
                  <a:schemeClr val="lt1"/>
                </a:solidFill>
                <a:latin typeface="Open Sans"/>
                <a:ea typeface="Open Sans"/>
                <a:cs typeface="Open Sans"/>
                <a:sym typeface="Open Sans"/>
              </a:rPr>
              <a:t>Fordele </a:t>
            </a:r>
            <a:br>
              <a:rPr b="1" lang="en" sz="2300">
                <a:solidFill>
                  <a:schemeClr val="lt1"/>
                </a:solidFill>
                <a:latin typeface="Open Sans"/>
                <a:ea typeface="Open Sans"/>
                <a:cs typeface="Open Sans"/>
                <a:sym typeface="Open Sans"/>
              </a:rPr>
            </a:br>
            <a:r>
              <a:rPr b="1" lang="en" sz="2300">
                <a:solidFill>
                  <a:schemeClr val="lt1"/>
                </a:solidFill>
                <a:latin typeface="Open Sans"/>
                <a:ea typeface="Open Sans"/>
                <a:cs typeface="Open Sans"/>
                <a:sym typeface="Open Sans"/>
              </a:rPr>
              <a:t>ved Open Education for </a:t>
            </a:r>
            <a:r>
              <a:rPr b="1" lang="en" sz="2300">
                <a:solidFill>
                  <a:srgbClr val="FFDE59"/>
                </a:solidFill>
                <a:latin typeface="Open Sans"/>
                <a:ea typeface="Open Sans"/>
                <a:cs typeface="Open Sans"/>
                <a:sym typeface="Open Sans"/>
              </a:rPr>
              <a:t>studerende</a:t>
            </a:r>
            <a:endParaRPr b="1" sz="2300">
              <a:solidFill>
                <a:srgbClr val="FFFFFF"/>
              </a:solidFill>
              <a:latin typeface="Open Sans"/>
              <a:ea typeface="Open Sans"/>
              <a:cs typeface="Open Sans"/>
              <a:sym typeface="Open Sans"/>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89" name="Shape 289"/>
        <p:cNvGrpSpPr/>
        <p:nvPr/>
      </p:nvGrpSpPr>
      <p:grpSpPr>
        <a:xfrm>
          <a:off x="0" y="0"/>
          <a:ext cx="0" cy="0"/>
          <a:chOff x="0" y="0"/>
          <a:chExt cx="0" cy="0"/>
        </a:xfrm>
      </p:grpSpPr>
      <p:sp>
        <p:nvSpPr>
          <p:cNvPr id="290" name="Google Shape;290;p22"/>
          <p:cNvSpPr txBox="1"/>
          <p:nvPr/>
        </p:nvSpPr>
        <p:spPr>
          <a:xfrm>
            <a:off x="2625850" y="1105350"/>
            <a:ext cx="5088300" cy="12930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1000"/>
              </a:spcAft>
              <a:buClr>
                <a:schemeClr val="dk1"/>
              </a:buClr>
              <a:buSzPts val="2000"/>
              <a:buFont typeface="Arial"/>
              <a:buNone/>
            </a:pPr>
            <a:r>
              <a:rPr b="1" lang="en" sz="2400">
                <a:solidFill>
                  <a:srgbClr val="004993"/>
                </a:solidFill>
                <a:latin typeface="Open Sans"/>
                <a:ea typeface="Open Sans"/>
                <a:cs typeface="Open Sans"/>
                <a:sym typeface="Open Sans"/>
              </a:rPr>
              <a:t>Tillader (mere end bare) </a:t>
            </a:r>
            <a:br>
              <a:rPr b="1" lang="en" sz="2400">
                <a:solidFill>
                  <a:srgbClr val="004993"/>
                </a:solidFill>
                <a:latin typeface="Open Sans"/>
                <a:ea typeface="Open Sans"/>
                <a:cs typeface="Open Sans"/>
                <a:sym typeface="Open Sans"/>
              </a:rPr>
            </a:br>
            <a:r>
              <a:rPr b="1" lang="en" sz="2400">
                <a:solidFill>
                  <a:srgbClr val="004993"/>
                </a:solidFill>
                <a:latin typeface="Open Sans"/>
                <a:ea typeface="Open Sans"/>
                <a:cs typeface="Open Sans"/>
                <a:sym typeface="Open Sans"/>
              </a:rPr>
              <a:t>uden omkostninger: </a:t>
            </a:r>
            <a:br>
              <a:rPr b="1" lang="en" sz="2400">
                <a:solidFill>
                  <a:srgbClr val="004993"/>
                </a:solidFill>
                <a:latin typeface="Open Sans"/>
                <a:ea typeface="Open Sans"/>
                <a:cs typeface="Open Sans"/>
                <a:sym typeface="Open Sans"/>
              </a:rPr>
            </a:br>
            <a:r>
              <a:rPr lang="en" sz="2400">
                <a:solidFill>
                  <a:srgbClr val="004993"/>
                </a:solidFill>
                <a:latin typeface="Open Sans"/>
                <a:ea typeface="Open Sans"/>
                <a:cs typeface="Open Sans"/>
                <a:sym typeface="Open Sans"/>
              </a:rPr>
              <a:t>OER = gratis + tilladelser.</a:t>
            </a:r>
            <a:endParaRPr b="0" i="0" sz="2400" u="none" cap="none" strike="noStrike">
              <a:solidFill>
                <a:srgbClr val="000000"/>
              </a:solidFill>
              <a:latin typeface="Arial"/>
              <a:ea typeface="Arial"/>
              <a:cs typeface="Arial"/>
              <a:sym typeface="Arial"/>
            </a:endParaRPr>
          </a:p>
        </p:txBody>
      </p:sp>
      <p:sp>
        <p:nvSpPr>
          <p:cNvPr id="291" name="Google Shape;291;p2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92" name="Google Shape;292;p2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93" name="Google Shape;293;p2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94" name="Google Shape;294;p2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95" name="Google Shape;295;p2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6" name="Google Shape;296;p22"/>
          <p:cNvSpPr txBox="1"/>
          <p:nvPr/>
        </p:nvSpPr>
        <p:spPr>
          <a:xfrm>
            <a:off x="168025" y="1047150"/>
            <a:ext cx="23616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Clr>
                <a:schemeClr val="dk1"/>
              </a:buClr>
              <a:buSzPts val="2700"/>
              <a:buFont typeface="Arial"/>
              <a:buNone/>
            </a:pPr>
            <a:r>
              <a:rPr b="1" lang="en" sz="2300">
                <a:solidFill>
                  <a:schemeClr val="lt1"/>
                </a:solidFill>
                <a:latin typeface="Open Sans"/>
                <a:ea typeface="Open Sans"/>
                <a:cs typeface="Open Sans"/>
                <a:sym typeface="Open Sans"/>
              </a:rPr>
              <a:t>Fordele </a:t>
            </a:r>
            <a:br>
              <a:rPr b="1" lang="en" sz="2300">
                <a:solidFill>
                  <a:schemeClr val="lt1"/>
                </a:solidFill>
                <a:latin typeface="Open Sans"/>
                <a:ea typeface="Open Sans"/>
                <a:cs typeface="Open Sans"/>
                <a:sym typeface="Open Sans"/>
              </a:rPr>
            </a:br>
            <a:r>
              <a:rPr b="1" lang="en" sz="2300">
                <a:solidFill>
                  <a:schemeClr val="lt1"/>
                </a:solidFill>
                <a:latin typeface="Open Sans"/>
                <a:ea typeface="Open Sans"/>
                <a:cs typeface="Open Sans"/>
                <a:sym typeface="Open Sans"/>
              </a:rPr>
              <a:t>ved Open Education for </a:t>
            </a:r>
            <a:r>
              <a:rPr b="1" lang="en" sz="2300">
                <a:solidFill>
                  <a:srgbClr val="FFDE59"/>
                </a:solidFill>
                <a:latin typeface="Open Sans"/>
                <a:ea typeface="Open Sans"/>
                <a:cs typeface="Open Sans"/>
                <a:sym typeface="Open Sans"/>
              </a:rPr>
              <a:t>studerende</a:t>
            </a:r>
            <a:endParaRPr b="1" sz="2300">
              <a:solidFill>
                <a:srgbClr val="FFFFFF"/>
              </a:solidFill>
              <a:latin typeface="Open Sans"/>
              <a:ea typeface="Open Sans"/>
              <a:cs typeface="Open Sans"/>
              <a:sym typeface="Open Sans"/>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300" name="Shape 300"/>
        <p:cNvGrpSpPr/>
        <p:nvPr/>
      </p:nvGrpSpPr>
      <p:grpSpPr>
        <a:xfrm>
          <a:off x="0" y="0"/>
          <a:ext cx="0" cy="0"/>
          <a:chOff x="0" y="0"/>
          <a:chExt cx="0" cy="0"/>
        </a:xfrm>
      </p:grpSpPr>
      <p:sp>
        <p:nvSpPr>
          <p:cNvPr id="301" name="Google Shape;301;p23"/>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02" name="Google Shape;302;p23"/>
          <p:cNvSpPr txBox="1"/>
          <p:nvPr/>
        </p:nvSpPr>
        <p:spPr>
          <a:xfrm>
            <a:off x="2611550" y="551250"/>
            <a:ext cx="4947600" cy="24012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1000"/>
              </a:spcAft>
              <a:buClr>
                <a:schemeClr val="dk1"/>
              </a:buClr>
              <a:buSzPts val="2000"/>
              <a:buFont typeface="Arial"/>
              <a:buNone/>
            </a:pPr>
            <a:r>
              <a:rPr b="1" lang="en" sz="2400">
                <a:solidFill>
                  <a:srgbClr val="004993"/>
                </a:solidFill>
                <a:latin typeface="Open Sans"/>
                <a:ea typeface="Open Sans"/>
                <a:cs typeface="Open Sans"/>
                <a:sym typeface="Open Sans"/>
              </a:rPr>
              <a:t>Sikrer bedre uddannelse</a:t>
            </a:r>
            <a:r>
              <a:rPr lang="en" sz="2400">
                <a:solidFill>
                  <a:srgbClr val="004993"/>
                </a:solidFill>
                <a:latin typeface="Open Sans"/>
                <a:ea typeface="Open Sans"/>
                <a:cs typeface="Open Sans"/>
                <a:sym typeface="Open Sans"/>
              </a:rPr>
              <a:t> = </a:t>
            </a:r>
            <a:br>
              <a:rPr lang="en" sz="2400">
                <a:solidFill>
                  <a:srgbClr val="004993"/>
                </a:solidFill>
                <a:latin typeface="Open Sans"/>
                <a:ea typeface="Open Sans"/>
                <a:cs typeface="Open Sans"/>
                <a:sym typeface="Open Sans"/>
              </a:rPr>
            </a:br>
            <a:r>
              <a:rPr b="1" lang="en" sz="2400">
                <a:solidFill>
                  <a:srgbClr val="004993"/>
                </a:solidFill>
                <a:latin typeface="Open Sans"/>
                <a:ea typeface="Open Sans"/>
                <a:cs typeface="Open Sans"/>
                <a:sym typeface="Open Sans"/>
              </a:rPr>
              <a:t>sikrer en bedre fremtid</a:t>
            </a:r>
            <a:r>
              <a:rPr lang="en" sz="2400">
                <a:solidFill>
                  <a:srgbClr val="004993"/>
                </a:solidFill>
                <a:latin typeface="Open Sans"/>
                <a:ea typeface="Open Sans"/>
                <a:cs typeface="Open Sans"/>
                <a:sym typeface="Open Sans"/>
              </a:rPr>
              <a:t> (</a:t>
            </a:r>
            <a:r>
              <a:rPr lang="en" sz="2400" u="sng">
                <a:solidFill>
                  <a:schemeClr val="accent5"/>
                </a:solidFill>
                <a:latin typeface="Open Sans"/>
                <a:ea typeface="Open Sans"/>
                <a:cs typeface="Open Sans"/>
                <a:sym typeface="Open Sans"/>
                <a:hlinkClick r:id="rId3">
                  <a:extLst>
                    <a:ext uri="{A12FA001-AC4F-418D-AE19-62706E023703}">
                      <ahyp:hlinkClr val="tx"/>
                    </a:ext>
                  </a:extLst>
                </a:hlinkClick>
              </a:rPr>
              <a:t>SDG 4</a:t>
            </a:r>
            <a:r>
              <a:rPr lang="en" sz="2400">
                <a:solidFill>
                  <a:srgbClr val="004993"/>
                </a:solidFill>
                <a:latin typeface="Open Sans"/>
                <a:ea typeface="Open Sans"/>
                <a:cs typeface="Open Sans"/>
                <a:sym typeface="Open Sans"/>
              </a:rPr>
              <a:t>): "Sikre alle lige adgang til kvalitetsuddannelse og fremme alles muligheder for livslang læring."</a:t>
            </a:r>
            <a:endParaRPr b="0" i="0" sz="2400" u="none" cap="none" strike="noStrike">
              <a:solidFill>
                <a:srgbClr val="000000"/>
              </a:solidFill>
              <a:latin typeface="Arial"/>
              <a:ea typeface="Arial"/>
              <a:cs typeface="Arial"/>
              <a:sym typeface="Arial"/>
            </a:endParaRPr>
          </a:p>
        </p:txBody>
      </p:sp>
      <p:sp>
        <p:nvSpPr>
          <p:cNvPr id="303" name="Google Shape;303;p23"/>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04" name="Google Shape;304;p23"/>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05" name="Google Shape;305;p23"/>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
        <p:nvSpPr>
          <p:cNvPr id="306" name="Google Shape;306;p23"/>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7" name="Google Shape;307;p23"/>
          <p:cNvSpPr txBox="1"/>
          <p:nvPr/>
        </p:nvSpPr>
        <p:spPr>
          <a:xfrm>
            <a:off x="168025" y="1047150"/>
            <a:ext cx="23616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Clr>
                <a:schemeClr val="dk1"/>
              </a:buClr>
              <a:buSzPts val="2700"/>
              <a:buFont typeface="Arial"/>
              <a:buNone/>
            </a:pPr>
            <a:r>
              <a:rPr b="1" lang="en" sz="2300">
                <a:solidFill>
                  <a:schemeClr val="lt1"/>
                </a:solidFill>
                <a:latin typeface="Open Sans"/>
                <a:ea typeface="Open Sans"/>
                <a:cs typeface="Open Sans"/>
                <a:sym typeface="Open Sans"/>
              </a:rPr>
              <a:t>Fordele </a:t>
            </a:r>
            <a:endParaRPr b="1" sz="2300">
              <a:solidFill>
                <a:schemeClr val="lt1"/>
              </a:solidFill>
              <a:latin typeface="Open Sans"/>
              <a:ea typeface="Open Sans"/>
              <a:cs typeface="Open Sans"/>
              <a:sym typeface="Open Sans"/>
            </a:endParaRPr>
          </a:p>
          <a:p>
            <a:pPr indent="0" lvl="0" marL="0" rtl="0" algn="l">
              <a:lnSpc>
                <a:spcPct val="80000"/>
              </a:lnSpc>
              <a:spcBef>
                <a:spcPts val="0"/>
              </a:spcBef>
              <a:spcAft>
                <a:spcPts val="0"/>
              </a:spcAft>
              <a:buClr>
                <a:schemeClr val="dk1"/>
              </a:buClr>
              <a:buSzPts val="2700"/>
              <a:buFont typeface="Arial"/>
              <a:buNone/>
            </a:pPr>
            <a:r>
              <a:rPr b="1" lang="en" sz="2300">
                <a:solidFill>
                  <a:schemeClr val="lt1"/>
                </a:solidFill>
                <a:latin typeface="Open Sans"/>
                <a:ea typeface="Open Sans"/>
                <a:cs typeface="Open Sans"/>
                <a:sym typeface="Open Sans"/>
              </a:rPr>
              <a:t>ved Open Education for </a:t>
            </a:r>
            <a:r>
              <a:rPr b="1" lang="en" sz="2300">
                <a:solidFill>
                  <a:srgbClr val="FFDE59"/>
                </a:solidFill>
                <a:latin typeface="Open Sans"/>
                <a:ea typeface="Open Sans"/>
                <a:cs typeface="Open Sans"/>
                <a:sym typeface="Open Sans"/>
              </a:rPr>
              <a:t>studerende</a:t>
            </a:r>
            <a:endParaRPr b="1" sz="2300">
              <a:solidFill>
                <a:srgbClr val="FFFFFF"/>
              </a:solidFill>
              <a:latin typeface="Open Sans"/>
              <a:ea typeface="Open Sans"/>
              <a:cs typeface="Open Sans"/>
              <a:sym typeface="Open Sans"/>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311" name="Shape 311"/>
        <p:cNvGrpSpPr/>
        <p:nvPr/>
      </p:nvGrpSpPr>
      <p:grpSpPr>
        <a:xfrm>
          <a:off x="0" y="0"/>
          <a:ext cx="0" cy="0"/>
          <a:chOff x="0" y="0"/>
          <a:chExt cx="0" cy="0"/>
        </a:xfrm>
      </p:grpSpPr>
      <p:sp>
        <p:nvSpPr>
          <p:cNvPr id="312" name="Google Shape;312;p24"/>
          <p:cNvSpPr txBox="1"/>
          <p:nvPr/>
        </p:nvSpPr>
        <p:spPr>
          <a:xfrm>
            <a:off x="2611600" y="597750"/>
            <a:ext cx="5023200" cy="22164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1000"/>
              </a:spcAft>
              <a:buClr>
                <a:schemeClr val="dk1"/>
              </a:buClr>
              <a:buSzPts val="2000"/>
              <a:buFont typeface="Arial"/>
              <a:buNone/>
            </a:pPr>
            <a:r>
              <a:rPr b="1" lang="en" sz="2200">
                <a:solidFill>
                  <a:srgbClr val="004993"/>
                </a:solidFill>
                <a:latin typeface="Open Sans"/>
                <a:ea typeface="Open Sans"/>
                <a:cs typeface="Open Sans"/>
                <a:sym typeface="Open Sans"/>
              </a:rPr>
              <a:t>Forbedrer forståelsen: </a:t>
            </a:r>
            <a:br>
              <a:rPr b="1" lang="en" sz="2200">
                <a:solidFill>
                  <a:srgbClr val="004993"/>
                </a:solidFill>
                <a:latin typeface="Open Sans"/>
                <a:ea typeface="Open Sans"/>
                <a:cs typeface="Open Sans"/>
                <a:sym typeface="Open Sans"/>
              </a:rPr>
            </a:br>
            <a:r>
              <a:rPr lang="en" sz="2200">
                <a:solidFill>
                  <a:srgbClr val="004993"/>
                </a:solidFill>
                <a:latin typeface="Open Sans"/>
                <a:ea typeface="Open Sans"/>
                <a:cs typeface="Open Sans"/>
                <a:sym typeface="Open Sans"/>
              </a:rPr>
              <a:t>De studerende er i stand til at revidere koncepter/ideer ved hjælp af en række forskellige ressourcer (dvs. gentage det samme koncept ved at bruge en anden forklaring).</a:t>
            </a:r>
            <a:endParaRPr b="0" i="0" sz="2200" u="none" cap="none" strike="noStrike">
              <a:solidFill>
                <a:srgbClr val="000000"/>
              </a:solidFill>
              <a:latin typeface="Arial"/>
              <a:ea typeface="Arial"/>
              <a:cs typeface="Arial"/>
              <a:sym typeface="Arial"/>
            </a:endParaRPr>
          </a:p>
        </p:txBody>
      </p:sp>
      <p:sp>
        <p:nvSpPr>
          <p:cNvPr id="313" name="Google Shape;313;p24"/>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14" name="Google Shape;314;p24"/>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15" name="Google Shape;315;p24"/>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16" name="Google Shape;316;p24"/>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17" name="Google Shape;317;p24"/>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8" name="Google Shape;318;p24"/>
          <p:cNvSpPr txBox="1"/>
          <p:nvPr/>
        </p:nvSpPr>
        <p:spPr>
          <a:xfrm>
            <a:off x="168025" y="1047150"/>
            <a:ext cx="23616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Clr>
                <a:schemeClr val="dk1"/>
              </a:buClr>
              <a:buSzPts val="2700"/>
              <a:buFont typeface="Arial"/>
              <a:buNone/>
            </a:pPr>
            <a:r>
              <a:rPr b="1" lang="en" sz="2300">
                <a:solidFill>
                  <a:schemeClr val="lt1"/>
                </a:solidFill>
                <a:latin typeface="Open Sans"/>
                <a:ea typeface="Open Sans"/>
                <a:cs typeface="Open Sans"/>
                <a:sym typeface="Open Sans"/>
              </a:rPr>
              <a:t>Fordele </a:t>
            </a:r>
            <a:br>
              <a:rPr b="1" lang="en" sz="2300">
                <a:solidFill>
                  <a:schemeClr val="lt1"/>
                </a:solidFill>
                <a:latin typeface="Open Sans"/>
                <a:ea typeface="Open Sans"/>
                <a:cs typeface="Open Sans"/>
                <a:sym typeface="Open Sans"/>
              </a:rPr>
            </a:br>
            <a:r>
              <a:rPr b="1" lang="en" sz="2300">
                <a:solidFill>
                  <a:schemeClr val="lt1"/>
                </a:solidFill>
                <a:latin typeface="Open Sans"/>
                <a:ea typeface="Open Sans"/>
                <a:cs typeface="Open Sans"/>
                <a:sym typeface="Open Sans"/>
              </a:rPr>
              <a:t>ved Open Education for </a:t>
            </a:r>
            <a:r>
              <a:rPr b="1" lang="en" sz="2300">
                <a:solidFill>
                  <a:srgbClr val="FFDE59"/>
                </a:solidFill>
                <a:latin typeface="Open Sans"/>
                <a:ea typeface="Open Sans"/>
                <a:cs typeface="Open Sans"/>
                <a:sym typeface="Open Sans"/>
              </a:rPr>
              <a:t>studerende</a:t>
            </a:r>
            <a:endParaRPr b="1" sz="2300">
              <a:solidFill>
                <a:srgbClr val="FFFFFF"/>
              </a:solidFill>
              <a:latin typeface="Open Sans"/>
              <a:ea typeface="Open Sans"/>
              <a:cs typeface="Open Sans"/>
              <a:sym typeface="Open Sans"/>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322" name="Shape 322"/>
        <p:cNvGrpSpPr/>
        <p:nvPr/>
      </p:nvGrpSpPr>
      <p:grpSpPr>
        <a:xfrm>
          <a:off x="0" y="0"/>
          <a:ext cx="0" cy="0"/>
          <a:chOff x="0" y="0"/>
          <a:chExt cx="0" cy="0"/>
        </a:xfrm>
      </p:grpSpPr>
      <p:sp>
        <p:nvSpPr>
          <p:cNvPr id="323" name="Google Shape;323;p25"/>
          <p:cNvSpPr txBox="1"/>
          <p:nvPr/>
        </p:nvSpPr>
        <p:spPr>
          <a:xfrm>
            <a:off x="2591025" y="703375"/>
            <a:ext cx="4760100" cy="20319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1000"/>
              </a:spcAft>
              <a:buClr>
                <a:schemeClr val="dk1"/>
              </a:buClr>
              <a:buSzPts val="2000"/>
              <a:buFont typeface="Arial"/>
              <a:buNone/>
            </a:pPr>
            <a:r>
              <a:rPr b="1" lang="en" sz="2400">
                <a:solidFill>
                  <a:srgbClr val="004993"/>
                </a:solidFill>
                <a:latin typeface="Open Sans"/>
                <a:ea typeface="Open Sans"/>
                <a:cs typeface="Open Sans"/>
                <a:sym typeface="Open Sans"/>
              </a:rPr>
              <a:t>Samskabelse: </a:t>
            </a:r>
            <a:br>
              <a:rPr b="1" lang="en" sz="2400">
                <a:solidFill>
                  <a:srgbClr val="004993"/>
                </a:solidFill>
                <a:latin typeface="Open Sans"/>
                <a:ea typeface="Open Sans"/>
                <a:cs typeface="Open Sans"/>
                <a:sym typeface="Open Sans"/>
              </a:rPr>
            </a:br>
            <a:r>
              <a:rPr lang="en" sz="2400">
                <a:solidFill>
                  <a:srgbClr val="004993"/>
                </a:solidFill>
                <a:latin typeface="Open Sans"/>
                <a:ea typeface="Open Sans"/>
                <a:cs typeface="Open Sans"/>
                <a:sym typeface="Open Sans"/>
              </a:rPr>
              <a:t>OER giver studerende mulighed for at være medskabende partnere på en måde, som kommer dem selv til gode.</a:t>
            </a:r>
            <a:endParaRPr b="0" i="0" sz="2400" u="none" cap="none" strike="noStrike">
              <a:solidFill>
                <a:srgbClr val="000000"/>
              </a:solidFill>
              <a:latin typeface="Arial"/>
              <a:ea typeface="Arial"/>
              <a:cs typeface="Arial"/>
              <a:sym typeface="Arial"/>
            </a:endParaRPr>
          </a:p>
        </p:txBody>
      </p:sp>
      <p:sp>
        <p:nvSpPr>
          <p:cNvPr id="324" name="Google Shape;324;p25"/>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25" name="Google Shape;325;p25"/>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26" name="Google Shape;326;p25"/>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27" name="Google Shape;327;p25"/>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28" name="Google Shape;328;p25"/>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9" name="Google Shape;329;p25"/>
          <p:cNvSpPr txBox="1"/>
          <p:nvPr/>
        </p:nvSpPr>
        <p:spPr>
          <a:xfrm>
            <a:off x="168025" y="1047150"/>
            <a:ext cx="23616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Clr>
                <a:schemeClr val="dk1"/>
              </a:buClr>
              <a:buSzPts val="2700"/>
              <a:buFont typeface="Arial"/>
              <a:buNone/>
            </a:pPr>
            <a:r>
              <a:rPr b="1" lang="en" sz="2300">
                <a:solidFill>
                  <a:schemeClr val="lt1"/>
                </a:solidFill>
                <a:latin typeface="Open Sans"/>
                <a:ea typeface="Open Sans"/>
                <a:cs typeface="Open Sans"/>
                <a:sym typeface="Open Sans"/>
              </a:rPr>
              <a:t>Fordele </a:t>
            </a:r>
            <a:br>
              <a:rPr b="1" lang="en" sz="2300">
                <a:solidFill>
                  <a:schemeClr val="lt1"/>
                </a:solidFill>
                <a:latin typeface="Open Sans"/>
                <a:ea typeface="Open Sans"/>
                <a:cs typeface="Open Sans"/>
                <a:sym typeface="Open Sans"/>
              </a:rPr>
            </a:br>
            <a:r>
              <a:rPr b="1" lang="en" sz="2300">
                <a:solidFill>
                  <a:schemeClr val="lt1"/>
                </a:solidFill>
                <a:latin typeface="Open Sans"/>
                <a:ea typeface="Open Sans"/>
                <a:cs typeface="Open Sans"/>
                <a:sym typeface="Open Sans"/>
              </a:rPr>
              <a:t>ved Open Education for </a:t>
            </a:r>
            <a:r>
              <a:rPr b="1" lang="en" sz="2300">
                <a:solidFill>
                  <a:srgbClr val="FFDE59"/>
                </a:solidFill>
                <a:latin typeface="Open Sans"/>
                <a:ea typeface="Open Sans"/>
                <a:cs typeface="Open Sans"/>
                <a:sym typeface="Open Sans"/>
              </a:rPr>
              <a:t>studerende</a:t>
            </a:r>
            <a:endParaRPr b="1" sz="2300">
              <a:solidFill>
                <a:srgbClr val="FFFFFF"/>
              </a:solidFill>
              <a:latin typeface="Open Sans"/>
              <a:ea typeface="Open Sans"/>
              <a:cs typeface="Open Sans"/>
              <a:sym typeface="Open Sans"/>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33" name="Shape 333"/>
        <p:cNvGrpSpPr/>
        <p:nvPr/>
      </p:nvGrpSpPr>
      <p:grpSpPr>
        <a:xfrm>
          <a:off x="0" y="0"/>
          <a:ext cx="0" cy="0"/>
          <a:chOff x="0" y="0"/>
          <a:chExt cx="0" cy="0"/>
        </a:xfrm>
      </p:grpSpPr>
      <p:sp>
        <p:nvSpPr>
          <p:cNvPr id="334" name="Google Shape;334;p26"/>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35" name="Google Shape;335;p26"/>
          <p:cNvSpPr txBox="1"/>
          <p:nvPr/>
        </p:nvSpPr>
        <p:spPr>
          <a:xfrm>
            <a:off x="2597650" y="366600"/>
            <a:ext cx="4623600" cy="2770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2400">
                <a:solidFill>
                  <a:srgbClr val="004993"/>
                </a:solidFill>
                <a:latin typeface="Open Sans"/>
                <a:ea typeface="Open Sans"/>
                <a:cs typeface="Open Sans"/>
                <a:sym typeface="Open Sans"/>
              </a:rPr>
              <a:t>Tillader tilpasning: </a:t>
            </a:r>
            <a:r>
              <a:rPr lang="en" sz="2400">
                <a:solidFill>
                  <a:srgbClr val="004993"/>
                </a:solidFill>
                <a:latin typeface="Open Sans"/>
                <a:ea typeface="Open Sans"/>
                <a:cs typeface="Open Sans"/>
                <a:sym typeface="Open Sans"/>
              </a:rPr>
              <a:t>Undervisere kan (delvist eller helt) tilpasse OER, og således skabe de bedste kursusmaterialer for hver læringsoplevelse, og dermed løbende forbedre kvaliteten.</a:t>
            </a:r>
            <a:endParaRPr b="0" i="0" sz="2400" u="none" cap="none" strike="noStrike">
              <a:solidFill>
                <a:srgbClr val="004993"/>
              </a:solidFill>
              <a:latin typeface="Arial"/>
              <a:ea typeface="Arial"/>
              <a:cs typeface="Arial"/>
              <a:sym typeface="Arial"/>
            </a:endParaRPr>
          </a:p>
        </p:txBody>
      </p:sp>
      <p:sp>
        <p:nvSpPr>
          <p:cNvPr id="336" name="Google Shape;336;p26"/>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37" name="Google Shape;337;p26"/>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38" name="Google Shape;338;p26"/>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39" name="Google Shape;339;p26"/>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0" name="Google Shape;340;p26"/>
          <p:cNvSpPr txBox="1"/>
          <p:nvPr/>
        </p:nvSpPr>
        <p:spPr>
          <a:xfrm>
            <a:off x="168025" y="1047150"/>
            <a:ext cx="23616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lang="en" sz="2300">
                <a:solidFill>
                  <a:srgbClr val="FFFFFF"/>
                </a:solidFill>
                <a:latin typeface="Open Sans"/>
                <a:ea typeface="Open Sans"/>
                <a:cs typeface="Open Sans"/>
                <a:sym typeface="Open Sans"/>
              </a:rPr>
              <a:t>Fordele </a:t>
            </a:r>
            <a:br>
              <a:rPr b="1" lang="en" sz="2300">
                <a:solidFill>
                  <a:srgbClr val="FFFFFF"/>
                </a:solidFill>
                <a:latin typeface="Open Sans"/>
                <a:ea typeface="Open Sans"/>
                <a:cs typeface="Open Sans"/>
                <a:sym typeface="Open Sans"/>
              </a:rPr>
            </a:br>
            <a:r>
              <a:rPr b="1" lang="en" sz="2300">
                <a:solidFill>
                  <a:srgbClr val="FFFFFF"/>
                </a:solidFill>
                <a:latin typeface="Open Sans"/>
                <a:ea typeface="Open Sans"/>
                <a:cs typeface="Open Sans"/>
                <a:sym typeface="Open Sans"/>
              </a:rPr>
              <a:t>ved </a:t>
            </a:r>
            <a:r>
              <a:rPr b="1" i="0" lang="en" sz="2300" u="none" cap="none" strike="noStrike">
                <a:solidFill>
                  <a:srgbClr val="FFFFFF"/>
                </a:solidFill>
                <a:latin typeface="Open Sans"/>
                <a:ea typeface="Open Sans"/>
                <a:cs typeface="Open Sans"/>
                <a:sym typeface="Open Sans"/>
              </a:rPr>
              <a:t>Open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Education for </a:t>
            </a:r>
            <a:r>
              <a:rPr b="1" i="0" lang="en" sz="2300" u="none" cap="none" strike="noStrike">
                <a:solidFill>
                  <a:schemeClr val="accent4"/>
                </a:solidFill>
                <a:latin typeface="Open Sans"/>
                <a:ea typeface="Open Sans"/>
                <a:cs typeface="Open Sans"/>
                <a:sym typeface="Open Sans"/>
              </a:rPr>
              <a:t>undervisere</a:t>
            </a:r>
            <a:endParaRPr b="1" i="0" sz="30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44" name="Shape 344"/>
        <p:cNvGrpSpPr/>
        <p:nvPr/>
      </p:nvGrpSpPr>
      <p:grpSpPr>
        <a:xfrm>
          <a:off x="0" y="0"/>
          <a:ext cx="0" cy="0"/>
          <a:chOff x="0" y="0"/>
          <a:chExt cx="0" cy="0"/>
        </a:xfrm>
      </p:grpSpPr>
      <p:sp>
        <p:nvSpPr>
          <p:cNvPr id="345" name="Google Shape;345;p27"/>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46" name="Google Shape;346;p27"/>
          <p:cNvSpPr txBox="1"/>
          <p:nvPr/>
        </p:nvSpPr>
        <p:spPr>
          <a:xfrm>
            <a:off x="2653775" y="366600"/>
            <a:ext cx="4811100" cy="2770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2400">
                <a:solidFill>
                  <a:srgbClr val="004993"/>
                </a:solidFill>
                <a:latin typeface="Open Sans"/>
                <a:ea typeface="Open Sans"/>
                <a:cs typeface="Open Sans"/>
                <a:sym typeface="Open Sans"/>
              </a:rPr>
              <a:t>Sikrer “åbne” pædagogikker: </a:t>
            </a:r>
            <a:r>
              <a:rPr lang="en" sz="2400">
                <a:solidFill>
                  <a:srgbClr val="004993"/>
                </a:solidFill>
                <a:latin typeface="Open Sans"/>
                <a:ea typeface="Open Sans"/>
                <a:cs typeface="Open Sans"/>
                <a:sym typeface="Open Sans"/>
              </a:rPr>
              <a:t>Med OER er de studerende dybt engagerede i uddannelses-</a:t>
            </a:r>
            <a:br>
              <a:rPr lang="en" sz="2400">
                <a:solidFill>
                  <a:srgbClr val="004993"/>
                </a:solidFill>
                <a:latin typeface="Open Sans"/>
                <a:ea typeface="Open Sans"/>
                <a:cs typeface="Open Sans"/>
                <a:sym typeface="Open Sans"/>
              </a:rPr>
            </a:br>
            <a:r>
              <a:rPr lang="en" sz="2400">
                <a:solidFill>
                  <a:srgbClr val="004993"/>
                </a:solidFill>
                <a:latin typeface="Open Sans"/>
                <a:ea typeface="Open Sans"/>
                <a:cs typeface="Open Sans"/>
                <a:sym typeface="Open Sans"/>
              </a:rPr>
              <a:t>processen og i skabelsen af læringsmaterialer, og med underviserens vejledning gør de dem til deres egne.</a:t>
            </a:r>
            <a:endParaRPr b="0" i="0" sz="2400" u="none" cap="none" strike="noStrike">
              <a:solidFill>
                <a:srgbClr val="000000"/>
              </a:solidFill>
              <a:latin typeface="Arial"/>
              <a:ea typeface="Arial"/>
              <a:cs typeface="Arial"/>
              <a:sym typeface="Arial"/>
            </a:endParaRPr>
          </a:p>
        </p:txBody>
      </p:sp>
      <p:sp>
        <p:nvSpPr>
          <p:cNvPr id="347" name="Google Shape;347;p27"/>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48" name="Google Shape;348;p27"/>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49" name="Google Shape;349;p27"/>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50" name="Google Shape;350;p27"/>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1" name="Google Shape;351;p27"/>
          <p:cNvSpPr txBox="1"/>
          <p:nvPr/>
        </p:nvSpPr>
        <p:spPr>
          <a:xfrm>
            <a:off x="168025" y="1047150"/>
            <a:ext cx="23616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lang="en" sz="2300">
                <a:solidFill>
                  <a:srgbClr val="FFFFFF"/>
                </a:solidFill>
                <a:latin typeface="Open Sans"/>
                <a:ea typeface="Open Sans"/>
                <a:cs typeface="Open Sans"/>
                <a:sym typeface="Open Sans"/>
              </a:rPr>
              <a:t>Fordele </a:t>
            </a:r>
            <a:endParaRPr b="1" sz="2300">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lang="en" sz="2300">
                <a:solidFill>
                  <a:srgbClr val="FFFFFF"/>
                </a:solidFill>
                <a:latin typeface="Open Sans"/>
                <a:ea typeface="Open Sans"/>
                <a:cs typeface="Open Sans"/>
                <a:sym typeface="Open Sans"/>
              </a:rPr>
              <a:t>ved </a:t>
            </a:r>
            <a:r>
              <a:rPr b="1" i="0" lang="en" sz="2300" u="none" cap="none" strike="noStrike">
                <a:solidFill>
                  <a:srgbClr val="FFFFFF"/>
                </a:solidFill>
                <a:latin typeface="Open Sans"/>
                <a:ea typeface="Open Sans"/>
                <a:cs typeface="Open Sans"/>
                <a:sym typeface="Open Sans"/>
              </a:rPr>
              <a:t>Open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Education for </a:t>
            </a:r>
            <a:r>
              <a:rPr b="1" i="0" lang="en" sz="2300" u="none" cap="none" strike="noStrike">
                <a:solidFill>
                  <a:schemeClr val="accent4"/>
                </a:solidFill>
                <a:latin typeface="Open Sans"/>
                <a:ea typeface="Open Sans"/>
                <a:cs typeface="Open Sans"/>
                <a:sym typeface="Open Sans"/>
              </a:rPr>
              <a:t>undervisere</a:t>
            </a:r>
            <a:endParaRPr b="1" i="0" sz="30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55" name="Shape 355"/>
        <p:cNvGrpSpPr/>
        <p:nvPr/>
      </p:nvGrpSpPr>
      <p:grpSpPr>
        <a:xfrm>
          <a:off x="0" y="0"/>
          <a:ext cx="0" cy="0"/>
          <a:chOff x="0" y="0"/>
          <a:chExt cx="0" cy="0"/>
        </a:xfrm>
      </p:grpSpPr>
      <p:sp>
        <p:nvSpPr>
          <p:cNvPr id="356" name="Google Shape;356;p28"/>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57" name="Google Shape;357;p28"/>
          <p:cNvSpPr txBox="1"/>
          <p:nvPr/>
        </p:nvSpPr>
        <p:spPr>
          <a:xfrm>
            <a:off x="2626750" y="643650"/>
            <a:ext cx="4878900" cy="2216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2200">
                <a:solidFill>
                  <a:srgbClr val="004993"/>
                </a:solidFill>
                <a:latin typeface="Open Sans"/>
                <a:ea typeface="Open Sans"/>
                <a:cs typeface="Open Sans"/>
                <a:sym typeface="Open Sans"/>
              </a:rPr>
              <a:t>Øger omdømmet: </a:t>
            </a:r>
            <a:br>
              <a:rPr b="1" lang="en" sz="2200">
                <a:solidFill>
                  <a:srgbClr val="004993"/>
                </a:solidFill>
                <a:latin typeface="Open Sans"/>
                <a:ea typeface="Open Sans"/>
                <a:cs typeface="Open Sans"/>
                <a:sym typeface="Open Sans"/>
              </a:rPr>
            </a:br>
            <a:r>
              <a:rPr lang="en" sz="2200">
                <a:solidFill>
                  <a:srgbClr val="004993"/>
                </a:solidFill>
                <a:latin typeface="Open Sans"/>
                <a:ea typeface="Open Sans"/>
                <a:cs typeface="Open Sans"/>
                <a:sym typeface="Open Sans"/>
              </a:rPr>
              <a:t>OER af høj kvalitet øger undervisernes omdømme på lokalt og globalt niveau, og giver samtidig nye muligheder for at samarbejde med kolleger rundt om i verden.</a:t>
            </a:r>
            <a:endParaRPr b="0" i="0" sz="2200" u="none" cap="none" strike="noStrike">
              <a:solidFill>
                <a:srgbClr val="000000"/>
              </a:solidFill>
              <a:latin typeface="Arial"/>
              <a:ea typeface="Arial"/>
              <a:cs typeface="Arial"/>
              <a:sym typeface="Arial"/>
            </a:endParaRPr>
          </a:p>
        </p:txBody>
      </p:sp>
      <p:sp>
        <p:nvSpPr>
          <p:cNvPr id="358" name="Google Shape;358;p28"/>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59" name="Google Shape;359;p28"/>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60" name="Google Shape;360;p28"/>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61" name="Google Shape;361;p28"/>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2" name="Google Shape;362;p28"/>
          <p:cNvSpPr txBox="1"/>
          <p:nvPr/>
        </p:nvSpPr>
        <p:spPr>
          <a:xfrm>
            <a:off x="168025" y="1047150"/>
            <a:ext cx="23616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lang="en" sz="2300">
                <a:solidFill>
                  <a:srgbClr val="FFFFFF"/>
                </a:solidFill>
                <a:latin typeface="Open Sans"/>
                <a:ea typeface="Open Sans"/>
                <a:cs typeface="Open Sans"/>
                <a:sym typeface="Open Sans"/>
              </a:rPr>
              <a:t>Fordele </a:t>
            </a:r>
            <a:endParaRPr b="1" sz="2300">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lang="en" sz="2300">
                <a:solidFill>
                  <a:srgbClr val="FFFFFF"/>
                </a:solidFill>
                <a:latin typeface="Open Sans"/>
                <a:ea typeface="Open Sans"/>
                <a:cs typeface="Open Sans"/>
                <a:sym typeface="Open Sans"/>
              </a:rPr>
              <a:t>ved </a:t>
            </a:r>
            <a:r>
              <a:rPr b="1" i="0" lang="en" sz="2300" u="none" cap="none" strike="noStrike">
                <a:solidFill>
                  <a:srgbClr val="FFFFFF"/>
                </a:solidFill>
                <a:latin typeface="Open Sans"/>
                <a:ea typeface="Open Sans"/>
                <a:cs typeface="Open Sans"/>
                <a:sym typeface="Open Sans"/>
              </a:rPr>
              <a:t>Open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Education for </a:t>
            </a:r>
            <a:r>
              <a:rPr b="1" i="0" lang="en" sz="2300" u="none" cap="none" strike="noStrike">
                <a:solidFill>
                  <a:schemeClr val="accent4"/>
                </a:solidFill>
                <a:latin typeface="Open Sans"/>
                <a:ea typeface="Open Sans"/>
                <a:cs typeface="Open Sans"/>
                <a:sym typeface="Open Sans"/>
              </a:rPr>
              <a:t>undervisere</a:t>
            </a:r>
            <a:endParaRPr b="1" i="0" sz="30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66" name="Shape 366"/>
        <p:cNvGrpSpPr/>
        <p:nvPr/>
      </p:nvGrpSpPr>
      <p:grpSpPr>
        <a:xfrm>
          <a:off x="0" y="0"/>
          <a:ext cx="0" cy="0"/>
          <a:chOff x="0" y="0"/>
          <a:chExt cx="0" cy="0"/>
        </a:xfrm>
      </p:grpSpPr>
      <p:sp>
        <p:nvSpPr>
          <p:cNvPr id="367" name="Google Shape;367;p29"/>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68" name="Google Shape;368;p29"/>
          <p:cNvSpPr txBox="1"/>
          <p:nvPr/>
        </p:nvSpPr>
        <p:spPr>
          <a:xfrm>
            <a:off x="2622950" y="735900"/>
            <a:ext cx="5088300" cy="2031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2400">
                <a:solidFill>
                  <a:srgbClr val="004993"/>
                </a:solidFill>
                <a:latin typeface="Open Sans"/>
                <a:ea typeface="Open Sans"/>
                <a:cs typeface="Open Sans"/>
                <a:sym typeface="Open Sans"/>
              </a:rPr>
              <a:t>Reducerer arbejdsbyrden: </a:t>
            </a:r>
            <a:r>
              <a:rPr lang="en" sz="2400">
                <a:solidFill>
                  <a:srgbClr val="004993"/>
                </a:solidFill>
                <a:latin typeface="Open Sans"/>
                <a:ea typeface="Open Sans"/>
                <a:cs typeface="Open Sans"/>
                <a:sym typeface="Open Sans"/>
              </a:rPr>
              <a:t>Undervisere behøver ikke at genopfinde den dybe tallerken hver gang, men kan genbruge det, der allerede findes.</a:t>
            </a:r>
            <a:endParaRPr b="0" i="0" sz="2400" u="none" cap="none" strike="noStrike">
              <a:solidFill>
                <a:srgbClr val="000000"/>
              </a:solidFill>
              <a:latin typeface="Arial"/>
              <a:ea typeface="Arial"/>
              <a:cs typeface="Arial"/>
              <a:sym typeface="Arial"/>
            </a:endParaRPr>
          </a:p>
        </p:txBody>
      </p:sp>
      <p:sp>
        <p:nvSpPr>
          <p:cNvPr id="369" name="Google Shape;369;p29"/>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70" name="Google Shape;370;p29"/>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71" name="Google Shape;371;p29"/>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72" name="Google Shape;372;p29"/>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3" name="Google Shape;373;p29"/>
          <p:cNvSpPr txBox="1"/>
          <p:nvPr/>
        </p:nvSpPr>
        <p:spPr>
          <a:xfrm>
            <a:off x="168025" y="1047150"/>
            <a:ext cx="23616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lang="en" sz="2300">
                <a:solidFill>
                  <a:srgbClr val="FFFFFF"/>
                </a:solidFill>
                <a:latin typeface="Open Sans"/>
                <a:ea typeface="Open Sans"/>
                <a:cs typeface="Open Sans"/>
                <a:sym typeface="Open Sans"/>
              </a:rPr>
              <a:t>Fordele </a:t>
            </a:r>
            <a:endParaRPr b="1" sz="2300">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lang="en" sz="2300">
                <a:solidFill>
                  <a:srgbClr val="FFFFFF"/>
                </a:solidFill>
                <a:latin typeface="Open Sans"/>
                <a:ea typeface="Open Sans"/>
                <a:cs typeface="Open Sans"/>
                <a:sym typeface="Open Sans"/>
              </a:rPr>
              <a:t>ved </a:t>
            </a:r>
            <a:r>
              <a:rPr b="1" i="0" lang="en" sz="2300" u="none" cap="none" strike="noStrike">
                <a:solidFill>
                  <a:srgbClr val="FFFFFF"/>
                </a:solidFill>
                <a:latin typeface="Open Sans"/>
                <a:ea typeface="Open Sans"/>
                <a:cs typeface="Open Sans"/>
                <a:sym typeface="Open Sans"/>
              </a:rPr>
              <a:t>Open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Education for </a:t>
            </a:r>
            <a:r>
              <a:rPr b="1" i="0" lang="en" sz="2300" u="none" cap="none" strike="noStrike">
                <a:solidFill>
                  <a:schemeClr val="accent4"/>
                </a:solidFill>
                <a:latin typeface="Open Sans"/>
                <a:ea typeface="Open Sans"/>
                <a:cs typeface="Open Sans"/>
                <a:sym typeface="Open Sans"/>
              </a:rPr>
              <a:t>undervisere</a:t>
            </a:r>
            <a:endParaRPr b="1" i="0" sz="30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71" name="Shape 71"/>
        <p:cNvGrpSpPr/>
        <p:nvPr/>
      </p:nvGrpSpPr>
      <p:grpSpPr>
        <a:xfrm>
          <a:off x="0" y="0"/>
          <a:ext cx="0" cy="0"/>
          <a:chOff x="0" y="0"/>
          <a:chExt cx="0" cy="0"/>
        </a:xfrm>
      </p:grpSpPr>
      <p:sp>
        <p:nvSpPr>
          <p:cNvPr id="72" name="Google Shape;72;p3"/>
          <p:cNvSpPr txBox="1"/>
          <p:nvPr/>
        </p:nvSpPr>
        <p:spPr>
          <a:xfrm>
            <a:off x="3241942" y="939784"/>
            <a:ext cx="1823400" cy="18588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1" lang="en" sz="3700">
                <a:solidFill>
                  <a:srgbClr val="004993"/>
                </a:solidFill>
                <a:latin typeface="Open Sans"/>
                <a:ea typeface="Open Sans"/>
                <a:cs typeface="Open Sans"/>
                <a:sym typeface="Open Sans"/>
              </a:rPr>
              <a:t>Hvad </a:t>
            </a:r>
            <a:endParaRPr b="1" i="0" sz="3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3700"/>
              <a:buFont typeface="Arial"/>
              <a:buNone/>
            </a:pPr>
            <a:r>
              <a:rPr b="1" lang="en" sz="3700">
                <a:solidFill>
                  <a:srgbClr val="004993"/>
                </a:solidFill>
                <a:latin typeface="Open Sans"/>
                <a:ea typeface="Open Sans"/>
                <a:cs typeface="Open Sans"/>
                <a:sym typeface="Open Sans"/>
              </a:rPr>
              <a:t>er</a:t>
            </a:r>
            <a:r>
              <a:rPr b="1" i="0" lang="en" sz="3700" u="none" cap="none" strike="noStrike">
                <a:solidFill>
                  <a:srgbClr val="004993"/>
                </a:solidFill>
                <a:latin typeface="Open Sans"/>
                <a:ea typeface="Open Sans"/>
                <a:cs typeface="Open Sans"/>
                <a:sym typeface="Open Sans"/>
              </a:rPr>
              <a:t> </a:t>
            </a:r>
            <a:endParaRPr b="1" i="0" sz="3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3700"/>
              <a:buFont typeface="Arial"/>
              <a:buNone/>
            </a:pPr>
            <a:r>
              <a:rPr b="1" i="0" lang="en" sz="3700" u="none" cap="none" strike="noStrike">
                <a:solidFill>
                  <a:srgbClr val="004993"/>
                </a:solidFill>
                <a:latin typeface="Open Sans"/>
                <a:ea typeface="Open Sans"/>
                <a:cs typeface="Open Sans"/>
                <a:sym typeface="Open Sans"/>
              </a:rPr>
              <a:t>OER?</a:t>
            </a:r>
            <a:endParaRPr b="1" i="0" sz="3700" u="none" cap="none" strike="noStrike">
              <a:solidFill>
                <a:srgbClr val="004993"/>
              </a:solidFill>
              <a:latin typeface="Open Sans"/>
              <a:ea typeface="Open Sans"/>
              <a:cs typeface="Open Sans"/>
              <a:sym typeface="Open Sans"/>
            </a:endParaRPr>
          </a:p>
        </p:txBody>
      </p:sp>
      <p:sp>
        <p:nvSpPr>
          <p:cNvPr id="73" name="Google Shape;73;p3"/>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74" name="Google Shape;74;p3"/>
          <p:cNvPicPr preferRelativeResize="0"/>
          <p:nvPr/>
        </p:nvPicPr>
        <p:blipFill rotWithShape="1">
          <a:blip r:embed="rId3">
            <a:alphaModFix/>
          </a:blip>
          <a:srcRect b="0" l="0" r="0" t="0"/>
          <a:stretch/>
        </p:blipFill>
        <p:spPr>
          <a:xfrm>
            <a:off x="758900" y="1067800"/>
            <a:ext cx="2053626" cy="1559049"/>
          </a:xfrm>
          <a:prstGeom prst="rect">
            <a:avLst/>
          </a:prstGeom>
          <a:noFill/>
          <a:ln>
            <a:noFill/>
          </a:ln>
        </p:spPr>
      </p:pic>
      <p:sp>
        <p:nvSpPr>
          <p:cNvPr id="75" name="Google Shape;75;p3"/>
          <p:cNvSpPr txBox="1"/>
          <p:nvPr/>
        </p:nvSpPr>
        <p:spPr>
          <a:xfrm>
            <a:off x="1157425" y="1231650"/>
            <a:ext cx="31458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 sz="3200" u="none" cap="none" strike="noStrike">
                <a:solidFill>
                  <a:schemeClr val="lt1"/>
                </a:solidFill>
                <a:latin typeface="Open Sans"/>
                <a:ea typeface="Open Sans"/>
                <a:cs typeface="Open Sans"/>
                <a:sym typeface="Open Sans"/>
              </a:rPr>
              <a:t>OER</a:t>
            </a:r>
            <a:endParaRPr b="1" i="0" sz="32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en" sz="2300" u="none" cap="none" strike="noStrike">
                <a:solidFill>
                  <a:schemeClr val="lt1"/>
                </a:solidFill>
                <a:latin typeface="Open Sans"/>
                <a:ea typeface="Open Sans"/>
                <a:cs typeface="Open Sans"/>
                <a:sym typeface="Open Sans"/>
              </a:rPr>
              <a:t>BASI</a:t>
            </a:r>
            <a:r>
              <a:rPr lang="en" sz="2300">
                <a:solidFill>
                  <a:schemeClr val="lt1"/>
                </a:solidFill>
                <a:latin typeface="Open Sans"/>
                <a:ea typeface="Open Sans"/>
                <a:cs typeface="Open Sans"/>
                <a:sym typeface="Open Sans"/>
              </a:rPr>
              <a:t>S</a:t>
            </a:r>
            <a:endParaRPr b="0" i="0" sz="2300" u="none" cap="none" strike="noStrike">
              <a:solidFill>
                <a:schemeClr val="lt1"/>
              </a:solidFill>
              <a:latin typeface="Open Sans"/>
              <a:ea typeface="Open Sans"/>
              <a:cs typeface="Open Sans"/>
              <a:sym typeface="Open Sans"/>
            </a:endParaRPr>
          </a:p>
        </p:txBody>
      </p:sp>
      <p:cxnSp>
        <p:nvCxnSpPr>
          <p:cNvPr id="76" name="Google Shape;76;p3"/>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77" name="Google Shape;77;p3"/>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
        <p:nvSpPr>
          <p:cNvPr id="78" name="Google Shape;78;p3"/>
          <p:cNvSpPr txBox="1"/>
          <p:nvPr/>
        </p:nvSpPr>
        <p:spPr>
          <a:xfrm>
            <a:off x="6120927" y="3621650"/>
            <a:ext cx="1282500" cy="258000"/>
          </a:xfrm>
          <a:prstGeom prst="rect">
            <a:avLst/>
          </a:prstGeom>
          <a:noFill/>
          <a:ln>
            <a:noFill/>
          </a:ln>
        </p:spPr>
        <p:txBody>
          <a:bodyPr anchorCtr="0" anchor="t" bIns="74375" lIns="74375" spcFirstLastPara="1" rIns="74375" wrap="square" tIns="74375">
            <a:spAutoFit/>
          </a:bodyPr>
          <a:lstStyle/>
          <a:p>
            <a:pPr indent="0" lvl="0" marL="0" marR="0" rtl="0" algn="ctr">
              <a:lnSpc>
                <a:spcPct val="100000"/>
              </a:lnSpc>
              <a:spcBef>
                <a:spcPts val="0"/>
              </a:spcBef>
              <a:spcAft>
                <a:spcPts val="0"/>
              </a:spcAft>
              <a:buClr>
                <a:srgbClr val="000000"/>
              </a:buClr>
              <a:buSzPts val="700"/>
              <a:buFont typeface="Arial"/>
              <a:buNone/>
            </a:pPr>
            <a:r>
              <a:rPr b="1" lang="en" sz="700">
                <a:latin typeface="Open Sans"/>
                <a:ea typeface="Open Sans"/>
                <a:cs typeface="Open Sans"/>
                <a:sym typeface="Open Sans"/>
              </a:rPr>
              <a:t>Din </a:t>
            </a:r>
            <a:r>
              <a:rPr b="1" i="0" lang="en" sz="700" u="none" cap="none" strike="noStrike">
                <a:solidFill>
                  <a:srgbClr val="000000"/>
                </a:solidFill>
                <a:latin typeface="Open Sans"/>
                <a:ea typeface="Open Sans"/>
                <a:cs typeface="Open Sans"/>
                <a:sym typeface="Open Sans"/>
              </a:rPr>
              <a:t>organisations logo </a:t>
            </a:r>
            <a:endParaRPr b="0" i="0" sz="700" u="none" cap="none" strike="noStrike">
              <a:solidFill>
                <a:srgbClr val="000000"/>
              </a:solidFill>
              <a:latin typeface="Open Sans"/>
              <a:ea typeface="Open Sans"/>
              <a:cs typeface="Open Sans"/>
              <a:sym typeface="Open Sans"/>
            </a:endParaRPr>
          </a:p>
        </p:txBody>
      </p:sp>
      <p:sp>
        <p:nvSpPr>
          <p:cNvPr id="79" name="Google Shape;79;p3"/>
          <p:cNvSpPr txBox="1"/>
          <p:nvPr/>
        </p:nvSpPr>
        <p:spPr>
          <a:xfrm>
            <a:off x="5108125" y="182325"/>
            <a:ext cx="2295300" cy="831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lang="en">
                <a:solidFill>
                  <a:srgbClr val="FF0000"/>
                </a:solidFill>
              </a:rPr>
              <a:t>EKSEMPEL PÅ TILPASNING TIL</a:t>
            </a:r>
            <a:endParaRPr>
              <a:solidFill>
                <a:srgbClr val="FF0000"/>
              </a:solidFill>
            </a:endParaRPr>
          </a:p>
          <a:p>
            <a:pPr indent="0" lvl="0" marL="0" rtl="0" algn="l">
              <a:spcBef>
                <a:spcPts val="0"/>
              </a:spcBef>
              <a:spcAft>
                <a:spcPts val="0"/>
              </a:spcAft>
              <a:buClr>
                <a:schemeClr val="dk1"/>
              </a:buClr>
              <a:buSzPts val="1100"/>
              <a:buFont typeface="Arial"/>
              <a:buNone/>
            </a:pPr>
            <a:r>
              <a:rPr lang="en">
                <a:solidFill>
                  <a:srgbClr val="FF0000"/>
                </a:solidFill>
              </a:rPr>
              <a:t>DINE BEHOV</a:t>
            </a:r>
            <a:endParaRPr>
              <a:solidFill>
                <a:srgbClr val="FF0000"/>
              </a:solidFill>
            </a:endParaRPr>
          </a:p>
        </p:txBody>
      </p:sp>
      <p:sp>
        <p:nvSpPr>
          <p:cNvPr id="80" name="Google Shape;80;p3"/>
          <p:cNvSpPr/>
          <p:nvPr/>
        </p:nvSpPr>
        <p:spPr>
          <a:xfrm>
            <a:off x="2534300" y="3068425"/>
            <a:ext cx="233700" cy="553200"/>
          </a:xfrm>
          <a:prstGeom prst="downArrow">
            <a:avLst>
              <a:gd fmla="val 50000" name="adj1"/>
              <a:gd fmla="val 50000" name="adj2"/>
            </a:avLst>
          </a:prstGeom>
          <a:solidFill>
            <a:srgbClr val="FF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 name="Google Shape;81;p3"/>
          <p:cNvSpPr/>
          <p:nvPr/>
        </p:nvSpPr>
        <p:spPr>
          <a:xfrm>
            <a:off x="6809675" y="3103900"/>
            <a:ext cx="233700" cy="553200"/>
          </a:xfrm>
          <a:prstGeom prst="downArrow">
            <a:avLst>
              <a:gd fmla="val 50000" name="adj1"/>
              <a:gd fmla="val 50000" name="adj2"/>
            </a:avLst>
          </a:prstGeom>
          <a:solidFill>
            <a:srgbClr val="FF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 name="Google Shape;82;p3"/>
          <p:cNvSpPr txBox="1"/>
          <p:nvPr/>
        </p:nvSpPr>
        <p:spPr>
          <a:xfrm>
            <a:off x="2812525" y="3085225"/>
            <a:ext cx="26757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lang="en">
                <a:solidFill>
                  <a:srgbClr val="FF0000"/>
                </a:solidFill>
              </a:rPr>
              <a:t>Tilføj </a:t>
            </a:r>
            <a:r>
              <a:rPr b="0" i="0" lang="en" sz="1400" u="none" cap="none" strike="noStrike">
                <a:solidFill>
                  <a:srgbClr val="FF0000"/>
                </a:solidFill>
                <a:latin typeface="Arial"/>
                <a:ea typeface="Arial"/>
                <a:cs typeface="Arial"/>
                <a:sym typeface="Arial"/>
              </a:rPr>
              <a:t>attributionserkl</a:t>
            </a:r>
            <a:r>
              <a:rPr lang="en">
                <a:solidFill>
                  <a:srgbClr val="FF0000"/>
                </a:solidFill>
              </a:rPr>
              <a:t>æringen</a:t>
            </a:r>
            <a:endParaRPr b="0" i="0" sz="1400" u="none" cap="none" strike="noStrike">
              <a:solidFill>
                <a:srgbClr val="FF0000"/>
              </a:solidFill>
              <a:latin typeface="Arial"/>
              <a:ea typeface="Arial"/>
              <a:cs typeface="Arial"/>
              <a:sym typeface="Arial"/>
            </a:endParaRPr>
          </a:p>
        </p:txBody>
      </p:sp>
      <p:sp>
        <p:nvSpPr>
          <p:cNvPr id="83" name="Google Shape;83;p3"/>
          <p:cNvSpPr txBox="1"/>
          <p:nvPr/>
        </p:nvSpPr>
        <p:spPr>
          <a:xfrm>
            <a:off x="4841800" y="2591500"/>
            <a:ext cx="26757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lang="en">
                <a:solidFill>
                  <a:srgbClr val="FF0000"/>
                </a:solidFill>
              </a:rPr>
              <a:t>Tilføj din </a:t>
            </a:r>
            <a:r>
              <a:rPr b="0" i="0" lang="en" sz="1400" u="none" cap="none" strike="noStrike">
                <a:solidFill>
                  <a:srgbClr val="FF0000"/>
                </a:solidFill>
                <a:latin typeface="Arial"/>
                <a:ea typeface="Arial"/>
                <a:cs typeface="Arial"/>
                <a:sym typeface="Arial"/>
              </a:rPr>
              <a:t>organisations logo</a:t>
            </a:r>
            <a:endParaRPr b="0" i="0" sz="1400" u="none" cap="none" strike="noStrike">
              <a:solidFill>
                <a:srgbClr val="FF0000"/>
              </a:solidFill>
              <a:latin typeface="Arial"/>
              <a:ea typeface="Arial"/>
              <a:cs typeface="Arial"/>
              <a:sym typeface="Arial"/>
            </a:endParaRPr>
          </a:p>
        </p:txBody>
      </p:sp>
      <p:sp>
        <p:nvSpPr>
          <p:cNvPr id="84" name="Google Shape;84;p3"/>
          <p:cNvSpPr txBox="1"/>
          <p:nvPr/>
        </p:nvSpPr>
        <p:spPr>
          <a:xfrm>
            <a:off x="1173150" y="3641525"/>
            <a:ext cx="4784400" cy="3657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700"/>
              <a:buFont typeface="Arial"/>
              <a:buNone/>
            </a:pPr>
            <a:r>
              <a:rPr lang="en" sz="700">
                <a:latin typeface="Open Sans"/>
                <a:ea typeface="Open Sans"/>
                <a:cs typeface="Open Sans"/>
                <a:sym typeface="Open Sans"/>
              </a:rPr>
              <a:t>Dette værk er afledt af </a:t>
            </a:r>
            <a:r>
              <a:rPr b="0" i="0" lang="en" sz="700" u="none" cap="none" strike="noStrike">
                <a:solidFill>
                  <a:srgbClr val="000000"/>
                </a:solidFill>
                <a:latin typeface="Open Sans"/>
                <a:ea typeface="Open Sans"/>
                <a:cs typeface="Open Sans"/>
                <a:sym typeface="Open Sans"/>
              </a:rPr>
              <a:t>“3. OE Benefits - ENOEL cards”</a:t>
            </a:r>
            <a:r>
              <a:rPr b="0" i="0" lang="en" sz="700" u="none" cap="none" strike="noStrike">
                <a:solidFill>
                  <a:schemeClr val="dk1"/>
                </a:solidFill>
                <a:latin typeface="Open Sans"/>
                <a:ea typeface="Open Sans"/>
                <a:cs typeface="Open Sans"/>
                <a:sym typeface="Open Sans"/>
              </a:rPr>
              <a:t>,</a:t>
            </a:r>
            <a:endParaRPr b="0" i="0" sz="700" u="none" cap="none" strike="noStrike">
              <a:solidFill>
                <a:schemeClr val="dk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700"/>
              <a:buFont typeface="Arial"/>
              <a:buNone/>
            </a:pPr>
            <a:r>
              <a:rPr b="0" i="0" lang="en" sz="700" u="sng" cap="none" strike="noStrike">
                <a:solidFill>
                  <a:schemeClr val="accent5"/>
                </a:solidFill>
                <a:latin typeface="Open Sans"/>
                <a:ea typeface="Open Sans"/>
                <a:cs typeface="Open Sans"/>
                <a:sym typeface="Open Sans"/>
                <a:hlinkClick r:id="rId5">
                  <a:extLst>
                    <a:ext uri="{A12FA001-AC4F-418D-AE19-62706E023703}">
                      <ahyp:hlinkClr val="tx"/>
                    </a:ext>
                  </a:extLst>
                </a:hlinkClick>
              </a:rPr>
              <a:t>https://zenodo.org/doi/10.5281/zenodo.5568482</a:t>
            </a:r>
            <a:r>
              <a:rPr b="0" i="0" lang="en" sz="700" u="none" cap="none" strike="noStrike">
                <a:solidFill>
                  <a:schemeClr val="dk1"/>
                </a:solidFill>
                <a:latin typeface="Open Sans"/>
                <a:ea typeface="Open Sans"/>
                <a:cs typeface="Open Sans"/>
                <a:sym typeface="Open Sans"/>
              </a:rPr>
              <a:t>,</a:t>
            </a:r>
            <a:r>
              <a:rPr b="0" i="0" lang="en" sz="700" u="none" cap="none" strike="noStrike">
                <a:solidFill>
                  <a:srgbClr val="000000"/>
                </a:solidFill>
                <a:latin typeface="Open Sans"/>
                <a:ea typeface="Open Sans"/>
                <a:cs typeface="Open Sans"/>
                <a:sym typeface="Open Sans"/>
              </a:rPr>
              <a:t> af  </a:t>
            </a:r>
            <a:r>
              <a:rPr b="0" i="0" lang="en" sz="700" u="sng" cap="none" strike="noStrike">
                <a:solidFill>
                  <a:schemeClr val="accent5"/>
                </a:solidFill>
                <a:latin typeface="Open Sans"/>
                <a:ea typeface="Open Sans"/>
                <a:cs typeface="Open Sans"/>
                <a:sym typeface="Open Sans"/>
                <a:hlinkClick r:id="rId6">
                  <a:extLst>
                    <a:ext uri="{A12FA001-AC4F-418D-AE19-62706E023703}">
                      <ahyp:hlinkClr val="tx"/>
                    </a:ext>
                  </a:extLst>
                </a:hlinkClick>
              </a:rPr>
              <a:t>SPARC EUROPE</a:t>
            </a:r>
            <a:r>
              <a:rPr b="0" i="0" lang="en" sz="700" u="none" cap="none" strike="noStrike">
                <a:solidFill>
                  <a:srgbClr val="004993"/>
                </a:solidFill>
                <a:latin typeface="Open Sans"/>
                <a:ea typeface="Open Sans"/>
                <a:cs typeface="Open Sans"/>
                <a:sym typeface="Open Sans"/>
              </a:rPr>
              <a:t> </a:t>
            </a:r>
            <a:r>
              <a:rPr b="0" i="0" lang="en" sz="700" u="none" cap="none" strike="noStrike">
                <a:solidFill>
                  <a:schemeClr val="dk1"/>
                </a:solidFill>
                <a:latin typeface="Open Sans"/>
                <a:ea typeface="Open Sans"/>
                <a:cs typeface="Open Sans"/>
                <a:sym typeface="Open Sans"/>
              </a:rPr>
              <a:t>(ENOEL), </a:t>
            </a:r>
            <a:r>
              <a:rPr b="0" i="0" lang="en" sz="700" u="sng" cap="none" strike="noStrike">
                <a:solidFill>
                  <a:schemeClr val="accent5"/>
                </a:solidFill>
                <a:latin typeface="Open Sans"/>
                <a:ea typeface="Open Sans"/>
                <a:cs typeface="Open Sans"/>
                <a:sym typeface="Open Sans"/>
                <a:hlinkClick r:id="rId7">
                  <a:extLst>
                    <a:ext uri="{A12FA001-AC4F-418D-AE19-62706E023703}">
                      <ahyp:hlinkClr val="tx"/>
                    </a:ext>
                  </a:extLst>
                </a:hlinkClick>
              </a:rPr>
              <a:t>CC BY</a:t>
            </a:r>
            <a:endParaRPr b="0" i="0" sz="700" u="none" cap="none" strike="noStrike">
              <a:solidFill>
                <a:srgbClr val="000000"/>
              </a:solidFill>
              <a:latin typeface="Open Sans"/>
              <a:ea typeface="Open Sans"/>
              <a:cs typeface="Open Sans"/>
              <a:sym typeface="Open Sans"/>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77" name="Shape 377"/>
        <p:cNvGrpSpPr/>
        <p:nvPr/>
      </p:nvGrpSpPr>
      <p:grpSpPr>
        <a:xfrm>
          <a:off x="0" y="0"/>
          <a:ext cx="0" cy="0"/>
          <a:chOff x="0" y="0"/>
          <a:chExt cx="0" cy="0"/>
        </a:xfrm>
      </p:grpSpPr>
      <p:sp>
        <p:nvSpPr>
          <p:cNvPr id="378" name="Google Shape;378;p3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79" name="Google Shape;379;p30"/>
          <p:cNvSpPr txBox="1"/>
          <p:nvPr/>
        </p:nvSpPr>
        <p:spPr>
          <a:xfrm>
            <a:off x="2612000" y="1105350"/>
            <a:ext cx="4295700" cy="1293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2400">
                <a:solidFill>
                  <a:srgbClr val="004993"/>
                </a:solidFill>
                <a:latin typeface="Open Sans"/>
                <a:ea typeface="Open Sans"/>
                <a:cs typeface="Open Sans"/>
                <a:sym typeface="Open Sans"/>
              </a:rPr>
              <a:t>Inspirerer: </a:t>
            </a:r>
            <a:br>
              <a:rPr b="1" lang="en" sz="2400">
                <a:solidFill>
                  <a:srgbClr val="004993"/>
                </a:solidFill>
                <a:latin typeface="Open Sans"/>
                <a:ea typeface="Open Sans"/>
                <a:cs typeface="Open Sans"/>
                <a:sym typeface="Open Sans"/>
              </a:rPr>
            </a:br>
            <a:r>
              <a:rPr lang="en" sz="2400">
                <a:solidFill>
                  <a:srgbClr val="004993"/>
                </a:solidFill>
                <a:latin typeface="Open Sans"/>
                <a:ea typeface="Open Sans"/>
                <a:cs typeface="Open Sans"/>
                <a:sym typeface="Open Sans"/>
              </a:rPr>
              <a:t>OER er en måde at få nye ideer på.</a:t>
            </a:r>
            <a:endParaRPr b="0" i="0" sz="2400" u="none" cap="none" strike="noStrike">
              <a:solidFill>
                <a:srgbClr val="000000"/>
              </a:solidFill>
              <a:latin typeface="Arial"/>
              <a:ea typeface="Arial"/>
              <a:cs typeface="Arial"/>
              <a:sym typeface="Arial"/>
            </a:endParaRPr>
          </a:p>
        </p:txBody>
      </p:sp>
      <p:sp>
        <p:nvSpPr>
          <p:cNvPr id="380" name="Google Shape;380;p30"/>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81" name="Google Shape;381;p30"/>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82" name="Google Shape;382;p3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83" name="Google Shape;383;p30"/>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4" name="Google Shape;384;p30"/>
          <p:cNvSpPr txBox="1"/>
          <p:nvPr/>
        </p:nvSpPr>
        <p:spPr>
          <a:xfrm>
            <a:off x="168025" y="1047150"/>
            <a:ext cx="23616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lang="en" sz="2300">
                <a:solidFill>
                  <a:srgbClr val="FFFFFF"/>
                </a:solidFill>
                <a:latin typeface="Open Sans"/>
                <a:ea typeface="Open Sans"/>
                <a:cs typeface="Open Sans"/>
                <a:sym typeface="Open Sans"/>
              </a:rPr>
              <a:t>Fordele </a:t>
            </a:r>
            <a:endParaRPr b="1" sz="2300">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lang="en" sz="2300">
                <a:solidFill>
                  <a:srgbClr val="FFFFFF"/>
                </a:solidFill>
                <a:latin typeface="Open Sans"/>
                <a:ea typeface="Open Sans"/>
                <a:cs typeface="Open Sans"/>
                <a:sym typeface="Open Sans"/>
              </a:rPr>
              <a:t>ved </a:t>
            </a:r>
            <a:r>
              <a:rPr b="1" i="0" lang="en" sz="2300" u="none" cap="none" strike="noStrike">
                <a:solidFill>
                  <a:srgbClr val="FFFFFF"/>
                </a:solidFill>
                <a:latin typeface="Open Sans"/>
                <a:ea typeface="Open Sans"/>
                <a:cs typeface="Open Sans"/>
                <a:sym typeface="Open Sans"/>
              </a:rPr>
              <a:t>Open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Education for </a:t>
            </a:r>
            <a:r>
              <a:rPr b="1" i="0" lang="en" sz="2300" u="none" cap="none" strike="noStrike">
                <a:solidFill>
                  <a:schemeClr val="accent4"/>
                </a:solidFill>
                <a:latin typeface="Open Sans"/>
                <a:ea typeface="Open Sans"/>
                <a:cs typeface="Open Sans"/>
                <a:sym typeface="Open Sans"/>
              </a:rPr>
              <a:t>undervisere</a:t>
            </a:r>
            <a:endParaRPr b="1" i="0" sz="30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88" name="Shape 388"/>
        <p:cNvGrpSpPr/>
        <p:nvPr/>
      </p:nvGrpSpPr>
      <p:grpSpPr>
        <a:xfrm>
          <a:off x="0" y="0"/>
          <a:ext cx="0" cy="0"/>
          <a:chOff x="0" y="0"/>
          <a:chExt cx="0" cy="0"/>
        </a:xfrm>
      </p:grpSpPr>
      <p:sp>
        <p:nvSpPr>
          <p:cNvPr id="389" name="Google Shape;389;p31"/>
          <p:cNvSpPr txBox="1"/>
          <p:nvPr/>
        </p:nvSpPr>
        <p:spPr>
          <a:xfrm>
            <a:off x="2653850" y="181800"/>
            <a:ext cx="4828200" cy="31401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Clr>
                <a:schemeClr val="dk1"/>
              </a:buClr>
              <a:buSzPts val="1100"/>
              <a:buFont typeface="Arial"/>
              <a:buNone/>
            </a:pPr>
            <a:r>
              <a:rPr b="1" lang="en" sz="2400">
                <a:solidFill>
                  <a:srgbClr val="004993"/>
                </a:solidFill>
                <a:latin typeface="Open Sans"/>
                <a:ea typeface="Open Sans"/>
                <a:cs typeface="Open Sans"/>
                <a:sym typeface="Open Sans"/>
              </a:rPr>
              <a:t>Understøtter aktiv læring: </a:t>
            </a:r>
            <a:r>
              <a:rPr lang="en" sz="2400">
                <a:solidFill>
                  <a:srgbClr val="004993"/>
                </a:solidFill>
                <a:latin typeface="Open Sans"/>
                <a:ea typeface="Open Sans"/>
                <a:cs typeface="Open Sans"/>
                <a:sym typeface="Open Sans"/>
              </a:rPr>
              <a:t>Undervisere kan forberede forskellige hands-on strategier for at understøtte en </a:t>
            </a:r>
            <a:r>
              <a:rPr lang="en" sz="2400">
                <a:solidFill>
                  <a:srgbClr val="004993"/>
                </a:solidFill>
                <a:latin typeface="Open Sans"/>
                <a:ea typeface="Open Sans"/>
                <a:cs typeface="Open Sans"/>
                <a:sym typeface="Open Sans"/>
              </a:rPr>
              <a:t>l</a:t>
            </a:r>
            <a:r>
              <a:rPr lang="en" sz="2400">
                <a:solidFill>
                  <a:srgbClr val="004993"/>
                </a:solidFill>
                <a:latin typeface="Open Sans"/>
                <a:ea typeface="Open Sans"/>
                <a:cs typeface="Open Sans"/>
                <a:sym typeface="Open Sans"/>
              </a:rPr>
              <a:t>earning-by-</a:t>
            </a:r>
            <a:br>
              <a:rPr lang="en" sz="2400">
                <a:solidFill>
                  <a:srgbClr val="004993"/>
                </a:solidFill>
                <a:latin typeface="Open Sans"/>
                <a:ea typeface="Open Sans"/>
                <a:cs typeface="Open Sans"/>
                <a:sym typeface="Open Sans"/>
              </a:rPr>
            </a:br>
            <a:r>
              <a:rPr lang="en" sz="2400">
                <a:solidFill>
                  <a:srgbClr val="004993"/>
                </a:solidFill>
                <a:latin typeface="Open Sans"/>
                <a:ea typeface="Open Sans"/>
                <a:cs typeface="Open Sans"/>
                <a:sym typeface="Open Sans"/>
              </a:rPr>
              <a:t>doing-oplevelse baseret på tilpasning/mix af OER-materialer.</a:t>
            </a:r>
            <a:endParaRPr b="0" i="0" sz="2400" u="none" cap="none" strike="noStrike">
              <a:solidFill>
                <a:srgbClr val="004993"/>
              </a:solidFill>
              <a:latin typeface="Open Sans"/>
              <a:ea typeface="Open Sans"/>
              <a:cs typeface="Open Sans"/>
              <a:sym typeface="Open Sans"/>
            </a:endParaRPr>
          </a:p>
        </p:txBody>
      </p:sp>
      <p:sp>
        <p:nvSpPr>
          <p:cNvPr id="390" name="Google Shape;390;p31"/>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91" name="Google Shape;391;p31"/>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92" name="Google Shape;392;p31"/>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93" name="Google Shape;393;p31"/>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94" name="Google Shape;394;p31"/>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5" name="Google Shape;395;p31"/>
          <p:cNvSpPr txBox="1"/>
          <p:nvPr/>
        </p:nvSpPr>
        <p:spPr>
          <a:xfrm>
            <a:off x="168025" y="1047150"/>
            <a:ext cx="23616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lang="en" sz="2300">
                <a:solidFill>
                  <a:srgbClr val="FFFFFF"/>
                </a:solidFill>
                <a:latin typeface="Open Sans"/>
                <a:ea typeface="Open Sans"/>
                <a:cs typeface="Open Sans"/>
                <a:sym typeface="Open Sans"/>
              </a:rPr>
              <a:t>Fordele </a:t>
            </a:r>
            <a:endParaRPr b="1" sz="2300">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lang="en" sz="2300">
                <a:solidFill>
                  <a:srgbClr val="FFFFFF"/>
                </a:solidFill>
                <a:latin typeface="Open Sans"/>
                <a:ea typeface="Open Sans"/>
                <a:cs typeface="Open Sans"/>
                <a:sym typeface="Open Sans"/>
              </a:rPr>
              <a:t>ved </a:t>
            </a:r>
            <a:r>
              <a:rPr b="1" i="0" lang="en" sz="2300" u="none" cap="none" strike="noStrike">
                <a:solidFill>
                  <a:srgbClr val="FFFFFF"/>
                </a:solidFill>
                <a:latin typeface="Open Sans"/>
                <a:ea typeface="Open Sans"/>
                <a:cs typeface="Open Sans"/>
                <a:sym typeface="Open Sans"/>
              </a:rPr>
              <a:t>Open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Education for </a:t>
            </a:r>
            <a:r>
              <a:rPr b="1" i="0" lang="en" sz="2300" u="none" cap="none" strike="noStrike">
                <a:solidFill>
                  <a:schemeClr val="accent4"/>
                </a:solidFill>
                <a:latin typeface="Open Sans"/>
                <a:ea typeface="Open Sans"/>
                <a:cs typeface="Open Sans"/>
                <a:sym typeface="Open Sans"/>
              </a:rPr>
              <a:t>undervisere</a:t>
            </a:r>
            <a:endParaRPr b="1" i="0" sz="30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99" name="Shape 399"/>
        <p:cNvGrpSpPr/>
        <p:nvPr/>
      </p:nvGrpSpPr>
      <p:grpSpPr>
        <a:xfrm>
          <a:off x="0" y="0"/>
          <a:ext cx="0" cy="0"/>
          <a:chOff x="0" y="0"/>
          <a:chExt cx="0" cy="0"/>
        </a:xfrm>
      </p:grpSpPr>
      <p:sp>
        <p:nvSpPr>
          <p:cNvPr id="400" name="Google Shape;400;p32"/>
          <p:cNvSpPr txBox="1"/>
          <p:nvPr/>
        </p:nvSpPr>
        <p:spPr>
          <a:xfrm>
            <a:off x="2589250" y="320700"/>
            <a:ext cx="5088300" cy="27705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1000"/>
              </a:spcBef>
              <a:spcAft>
                <a:spcPts val="0"/>
              </a:spcAft>
              <a:buClr>
                <a:schemeClr val="dk1"/>
              </a:buClr>
              <a:buSzPts val="1100"/>
              <a:buFont typeface="Arial"/>
              <a:buNone/>
            </a:pPr>
            <a:r>
              <a:rPr b="1" lang="en" sz="2400">
                <a:solidFill>
                  <a:srgbClr val="004993"/>
                </a:solidFill>
                <a:latin typeface="Open Sans"/>
                <a:ea typeface="Open Sans"/>
                <a:cs typeface="Open Sans"/>
                <a:sym typeface="Open Sans"/>
              </a:rPr>
              <a:t>Understøtter samarbejde: </a:t>
            </a:r>
            <a:r>
              <a:rPr lang="en" sz="2400">
                <a:solidFill>
                  <a:srgbClr val="004993"/>
                </a:solidFill>
                <a:latin typeface="Open Sans"/>
                <a:ea typeface="Open Sans"/>
                <a:cs typeface="Open Sans"/>
                <a:sym typeface="Open Sans"/>
              </a:rPr>
              <a:t>Peer-to-peer feedback, samarbejde blandt studerende og ekspertinddragelse forstærkes. Det beriger underviserne takket være processen, som de åbne licenser medfører.</a:t>
            </a:r>
            <a:endParaRPr b="0" i="0" sz="2400" u="none" cap="none" strike="noStrike">
              <a:solidFill>
                <a:srgbClr val="004993"/>
              </a:solidFill>
              <a:latin typeface="Open Sans"/>
              <a:ea typeface="Open Sans"/>
              <a:cs typeface="Open Sans"/>
              <a:sym typeface="Open Sans"/>
            </a:endParaRPr>
          </a:p>
        </p:txBody>
      </p:sp>
      <p:sp>
        <p:nvSpPr>
          <p:cNvPr id="401" name="Google Shape;401;p3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02" name="Google Shape;402;p3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03" name="Google Shape;403;p3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04" name="Google Shape;404;p3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05" name="Google Shape;405;p3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6" name="Google Shape;406;p32"/>
          <p:cNvSpPr txBox="1"/>
          <p:nvPr/>
        </p:nvSpPr>
        <p:spPr>
          <a:xfrm>
            <a:off x="168025" y="1047150"/>
            <a:ext cx="23616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lang="en" sz="2300">
                <a:solidFill>
                  <a:srgbClr val="FFFFFF"/>
                </a:solidFill>
                <a:latin typeface="Open Sans"/>
                <a:ea typeface="Open Sans"/>
                <a:cs typeface="Open Sans"/>
                <a:sym typeface="Open Sans"/>
              </a:rPr>
              <a:t>Fordele </a:t>
            </a:r>
            <a:endParaRPr b="1" sz="2300">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lang="en" sz="2300">
                <a:solidFill>
                  <a:srgbClr val="FFFFFF"/>
                </a:solidFill>
                <a:latin typeface="Open Sans"/>
                <a:ea typeface="Open Sans"/>
                <a:cs typeface="Open Sans"/>
                <a:sym typeface="Open Sans"/>
              </a:rPr>
              <a:t>ved </a:t>
            </a:r>
            <a:r>
              <a:rPr b="1" i="0" lang="en" sz="2300" u="none" cap="none" strike="noStrike">
                <a:solidFill>
                  <a:srgbClr val="FFFFFF"/>
                </a:solidFill>
                <a:latin typeface="Open Sans"/>
                <a:ea typeface="Open Sans"/>
                <a:cs typeface="Open Sans"/>
                <a:sym typeface="Open Sans"/>
              </a:rPr>
              <a:t>Open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Education for </a:t>
            </a:r>
            <a:r>
              <a:rPr b="1" i="0" lang="en" sz="2300" u="none" cap="none" strike="noStrike">
                <a:solidFill>
                  <a:schemeClr val="accent4"/>
                </a:solidFill>
                <a:latin typeface="Open Sans"/>
                <a:ea typeface="Open Sans"/>
                <a:cs typeface="Open Sans"/>
                <a:sym typeface="Open Sans"/>
              </a:rPr>
              <a:t>undervisere</a:t>
            </a:r>
            <a:endParaRPr b="1" i="0" sz="30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410" name="Shape 410"/>
        <p:cNvGrpSpPr/>
        <p:nvPr/>
      </p:nvGrpSpPr>
      <p:grpSpPr>
        <a:xfrm>
          <a:off x="0" y="0"/>
          <a:ext cx="0" cy="0"/>
          <a:chOff x="0" y="0"/>
          <a:chExt cx="0" cy="0"/>
        </a:xfrm>
      </p:grpSpPr>
      <p:sp>
        <p:nvSpPr>
          <p:cNvPr id="411" name="Google Shape;411;p33"/>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12" name="Google Shape;412;p33"/>
          <p:cNvSpPr txBox="1"/>
          <p:nvPr/>
        </p:nvSpPr>
        <p:spPr>
          <a:xfrm>
            <a:off x="2618125" y="366600"/>
            <a:ext cx="5088300" cy="27705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1000"/>
              </a:spcBef>
              <a:spcAft>
                <a:spcPts val="0"/>
              </a:spcAft>
              <a:buClr>
                <a:schemeClr val="dk1"/>
              </a:buClr>
              <a:buSzPts val="1100"/>
              <a:buFont typeface="Arial"/>
              <a:buNone/>
            </a:pPr>
            <a:r>
              <a:rPr b="1" lang="en" sz="2400">
                <a:solidFill>
                  <a:srgbClr val="004993"/>
                </a:solidFill>
                <a:latin typeface="Open Sans"/>
                <a:ea typeface="Open Sans"/>
                <a:cs typeface="Open Sans"/>
                <a:sym typeface="Open Sans"/>
              </a:rPr>
              <a:t>Understøtter innovation: </a:t>
            </a:r>
            <a:br>
              <a:rPr b="1" lang="en" sz="2400">
                <a:solidFill>
                  <a:srgbClr val="004993"/>
                </a:solidFill>
                <a:latin typeface="Open Sans"/>
                <a:ea typeface="Open Sans"/>
                <a:cs typeface="Open Sans"/>
                <a:sym typeface="Open Sans"/>
              </a:rPr>
            </a:br>
            <a:r>
              <a:rPr lang="en" sz="2400">
                <a:solidFill>
                  <a:srgbClr val="004993"/>
                </a:solidFill>
                <a:latin typeface="Open Sans"/>
                <a:ea typeface="Open Sans"/>
                <a:cs typeface="Open Sans"/>
                <a:sym typeface="Open Sans"/>
              </a:rPr>
              <a:t>OER tilbyder muligheder for at forbedre kvaliteten af undervisnings- og læringsmaterialer, så andre kan bygge videre på dem og give konstruktiv feedback.</a:t>
            </a:r>
            <a:endParaRPr b="0" i="0" sz="2400" u="none" cap="none" strike="noStrike">
              <a:solidFill>
                <a:srgbClr val="000000"/>
              </a:solidFill>
              <a:latin typeface="Arial"/>
              <a:ea typeface="Arial"/>
              <a:cs typeface="Arial"/>
              <a:sym typeface="Arial"/>
            </a:endParaRPr>
          </a:p>
        </p:txBody>
      </p:sp>
      <p:sp>
        <p:nvSpPr>
          <p:cNvPr id="413" name="Google Shape;413;p33"/>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14" name="Google Shape;414;p33"/>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15" name="Google Shape;415;p33"/>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16" name="Google Shape;416;p33"/>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7" name="Google Shape;417;p33"/>
          <p:cNvSpPr txBox="1"/>
          <p:nvPr/>
        </p:nvSpPr>
        <p:spPr>
          <a:xfrm>
            <a:off x="168025" y="1047150"/>
            <a:ext cx="23616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lang="en" sz="2300">
                <a:solidFill>
                  <a:srgbClr val="FFFFFF"/>
                </a:solidFill>
                <a:latin typeface="Open Sans"/>
                <a:ea typeface="Open Sans"/>
                <a:cs typeface="Open Sans"/>
                <a:sym typeface="Open Sans"/>
              </a:rPr>
              <a:t>Fordele </a:t>
            </a:r>
            <a:endParaRPr b="1" sz="2300">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lang="en" sz="2300">
                <a:solidFill>
                  <a:srgbClr val="FFFFFF"/>
                </a:solidFill>
                <a:latin typeface="Open Sans"/>
                <a:ea typeface="Open Sans"/>
                <a:cs typeface="Open Sans"/>
                <a:sym typeface="Open Sans"/>
              </a:rPr>
              <a:t>ved </a:t>
            </a:r>
            <a:r>
              <a:rPr b="1" i="0" lang="en" sz="2300" u="none" cap="none" strike="noStrike">
                <a:solidFill>
                  <a:srgbClr val="FFFFFF"/>
                </a:solidFill>
                <a:latin typeface="Open Sans"/>
                <a:ea typeface="Open Sans"/>
                <a:cs typeface="Open Sans"/>
                <a:sym typeface="Open Sans"/>
              </a:rPr>
              <a:t>Open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Education for </a:t>
            </a:r>
            <a:r>
              <a:rPr b="1" i="0" lang="en" sz="2300" u="none" cap="none" strike="noStrike">
                <a:solidFill>
                  <a:schemeClr val="accent4"/>
                </a:solidFill>
                <a:latin typeface="Open Sans"/>
                <a:ea typeface="Open Sans"/>
                <a:cs typeface="Open Sans"/>
                <a:sym typeface="Open Sans"/>
              </a:rPr>
              <a:t>undervisere</a:t>
            </a:r>
            <a:endParaRPr b="1" i="0" sz="30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421" name="Shape 421"/>
        <p:cNvGrpSpPr/>
        <p:nvPr/>
      </p:nvGrpSpPr>
      <p:grpSpPr>
        <a:xfrm>
          <a:off x="0" y="0"/>
          <a:ext cx="0" cy="0"/>
          <a:chOff x="0" y="0"/>
          <a:chExt cx="0" cy="0"/>
        </a:xfrm>
      </p:grpSpPr>
      <p:sp>
        <p:nvSpPr>
          <p:cNvPr id="422" name="Google Shape;422;p34"/>
          <p:cNvSpPr txBox="1"/>
          <p:nvPr/>
        </p:nvSpPr>
        <p:spPr>
          <a:xfrm>
            <a:off x="2584850" y="690000"/>
            <a:ext cx="4639500" cy="20319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1000"/>
              </a:spcBef>
              <a:spcAft>
                <a:spcPts val="1000"/>
              </a:spcAft>
              <a:buClr>
                <a:schemeClr val="dk1"/>
              </a:buClr>
              <a:buSzPts val="1100"/>
              <a:buFont typeface="Arial"/>
              <a:buNone/>
            </a:pPr>
            <a:r>
              <a:rPr b="1" lang="en" sz="2400">
                <a:solidFill>
                  <a:srgbClr val="004993"/>
                </a:solidFill>
                <a:latin typeface="Open Sans"/>
                <a:ea typeface="Open Sans"/>
                <a:cs typeface="Open Sans"/>
                <a:sym typeface="Open Sans"/>
              </a:rPr>
              <a:t>Sikrer eftermæle: </a:t>
            </a:r>
            <a:r>
              <a:rPr lang="en" sz="2400">
                <a:solidFill>
                  <a:srgbClr val="004993"/>
                </a:solidFill>
                <a:latin typeface="Open Sans"/>
                <a:ea typeface="Open Sans"/>
                <a:cs typeface="Open Sans"/>
                <a:sym typeface="Open Sans"/>
              </a:rPr>
              <a:t>Genanvendelsesprocessen, som OER har sat igang, fortsætter også efter underviserens pensionering.</a:t>
            </a:r>
            <a:endParaRPr b="0" i="0" sz="2400" u="none" cap="none" strike="noStrike">
              <a:solidFill>
                <a:srgbClr val="000000"/>
              </a:solidFill>
              <a:latin typeface="Arial"/>
              <a:ea typeface="Arial"/>
              <a:cs typeface="Arial"/>
              <a:sym typeface="Arial"/>
            </a:endParaRPr>
          </a:p>
        </p:txBody>
      </p:sp>
      <p:sp>
        <p:nvSpPr>
          <p:cNvPr id="423" name="Google Shape;423;p34"/>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24" name="Google Shape;424;p34"/>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25" name="Google Shape;425;p34"/>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26" name="Google Shape;426;p34"/>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27" name="Google Shape;427;p34"/>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8" name="Google Shape;428;p34"/>
          <p:cNvSpPr txBox="1"/>
          <p:nvPr/>
        </p:nvSpPr>
        <p:spPr>
          <a:xfrm>
            <a:off x="168025" y="1047150"/>
            <a:ext cx="23616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lang="en" sz="2300">
                <a:solidFill>
                  <a:srgbClr val="FFFFFF"/>
                </a:solidFill>
                <a:latin typeface="Open Sans"/>
                <a:ea typeface="Open Sans"/>
                <a:cs typeface="Open Sans"/>
                <a:sym typeface="Open Sans"/>
              </a:rPr>
              <a:t>Fordele </a:t>
            </a:r>
            <a:endParaRPr b="1" sz="2300">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lang="en" sz="2300">
                <a:solidFill>
                  <a:srgbClr val="FFFFFF"/>
                </a:solidFill>
                <a:latin typeface="Open Sans"/>
                <a:ea typeface="Open Sans"/>
                <a:cs typeface="Open Sans"/>
                <a:sym typeface="Open Sans"/>
              </a:rPr>
              <a:t>ved </a:t>
            </a:r>
            <a:r>
              <a:rPr b="1" i="0" lang="en" sz="2300" u="none" cap="none" strike="noStrike">
                <a:solidFill>
                  <a:srgbClr val="FFFFFF"/>
                </a:solidFill>
                <a:latin typeface="Open Sans"/>
                <a:ea typeface="Open Sans"/>
                <a:cs typeface="Open Sans"/>
                <a:sym typeface="Open Sans"/>
              </a:rPr>
              <a:t>Open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Education for </a:t>
            </a:r>
            <a:r>
              <a:rPr b="1" i="0" lang="en" sz="2300" u="none" cap="none" strike="noStrike">
                <a:solidFill>
                  <a:schemeClr val="accent4"/>
                </a:solidFill>
                <a:latin typeface="Open Sans"/>
                <a:ea typeface="Open Sans"/>
                <a:cs typeface="Open Sans"/>
                <a:sym typeface="Open Sans"/>
              </a:rPr>
              <a:t>undervisere</a:t>
            </a:r>
            <a:endParaRPr b="1" i="0" sz="30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432" name="Shape 432"/>
        <p:cNvGrpSpPr/>
        <p:nvPr/>
      </p:nvGrpSpPr>
      <p:grpSpPr>
        <a:xfrm>
          <a:off x="0" y="0"/>
          <a:ext cx="0" cy="0"/>
          <a:chOff x="0" y="0"/>
          <a:chExt cx="0" cy="0"/>
        </a:xfrm>
      </p:grpSpPr>
      <p:sp>
        <p:nvSpPr>
          <p:cNvPr id="433" name="Google Shape;433;p35"/>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34" name="Google Shape;434;p35"/>
          <p:cNvSpPr txBox="1"/>
          <p:nvPr/>
        </p:nvSpPr>
        <p:spPr>
          <a:xfrm>
            <a:off x="2615175" y="518725"/>
            <a:ext cx="5088300" cy="24012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Clr>
                <a:schemeClr val="dk1"/>
              </a:buClr>
              <a:buSzPts val="1100"/>
              <a:buFont typeface="Arial"/>
              <a:buNone/>
            </a:pPr>
            <a:r>
              <a:rPr b="1" lang="en" sz="2400">
                <a:solidFill>
                  <a:srgbClr val="004993"/>
                </a:solidFill>
                <a:latin typeface="Open Sans"/>
                <a:ea typeface="Open Sans"/>
                <a:cs typeface="Open Sans"/>
                <a:sym typeface="Open Sans"/>
              </a:rPr>
              <a:t>Udvider valgmuligheder: </a:t>
            </a:r>
            <a:r>
              <a:rPr lang="en" sz="2400">
                <a:solidFill>
                  <a:srgbClr val="004993"/>
                </a:solidFill>
                <a:latin typeface="Open Sans"/>
                <a:ea typeface="Open Sans"/>
                <a:cs typeface="Open Sans"/>
                <a:sym typeface="Open Sans"/>
              </a:rPr>
              <a:t>OER-lærebøger udvider undervisernes ressourcer og kan garantere samme høje kvalitetsniveau som traditionelle lærebøger.</a:t>
            </a:r>
            <a:endParaRPr b="0" i="0" sz="2400" u="none" cap="none" strike="noStrike">
              <a:solidFill>
                <a:srgbClr val="000000"/>
              </a:solidFill>
              <a:latin typeface="Arial"/>
              <a:ea typeface="Arial"/>
              <a:cs typeface="Arial"/>
              <a:sym typeface="Arial"/>
            </a:endParaRPr>
          </a:p>
        </p:txBody>
      </p:sp>
      <p:sp>
        <p:nvSpPr>
          <p:cNvPr id="435" name="Google Shape;435;p35"/>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36" name="Google Shape;436;p35"/>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37" name="Google Shape;437;p35"/>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38" name="Google Shape;438;p35"/>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9" name="Google Shape;439;p35"/>
          <p:cNvSpPr txBox="1"/>
          <p:nvPr/>
        </p:nvSpPr>
        <p:spPr>
          <a:xfrm>
            <a:off x="168025" y="1047150"/>
            <a:ext cx="23616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lang="en" sz="2300">
                <a:solidFill>
                  <a:srgbClr val="FFFFFF"/>
                </a:solidFill>
                <a:latin typeface="Open Sans"/>
                <a:ea typeface="Open Sans"/>
                <a:cs typeface="Open Sans"/>
                <a:sym typeface="Open Sans"/>
              </a:rPr>
              <a:t>Fordele </a:t>
            </a:r>
            <a:endParaRPr b="1" sz="2300">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lang="en" sz="2300">
                <a:solidFill>
                  <a:srgbClr val="FFFFFF"/>
                </a:solidFill>
                <a:latin typeface="Open Sans"/>
                <a:ea typeface="Open Sans"/>
                <a:cs typeface="Open Sans"/>
                <a:sym typeface="Open Sans"/>
              </a:rPr>
              <a:t>ved </a:t>
            </a:r>
            <a:r>
              <a:rPr b="1" i="0" lang="en" sz="2300" u="none" cap="none" strike="noStrike">
                <a:solidFill>
                  <a:srgbClr val="FFFFFF"/>
                </a:solidFill>
                <a:latin typeface="Open Sans"/>
                <a:ea typeface="Open Sans"/>
                <a:cs typeface="Open Sans"/>
                <a:sym typeface="Open Sans"/>
              </a:rPr>
              <a:t>Open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Education for </a:t>
            </a:r>
            <a:r>
              <a:rPr b="1" i="0" lang="en" sz="2300" u="none" cap="none" strike="noStrike">
                <a:solidFill>
                  <a:schemeClr val="accent4"/>
                </a:solidFill>
                <a:latin typeface="Open Sans"/>
                <a:ea typeface="Open Sans"/>
                <a:cs typeface="Open Sans"/>
                <a:sym typeface="Open Sans"/>
              </a:rPr>
              <a:t>undervisere</a:t>
            </a:r>
            <a:endParaRPr b="1" i="0" sz="30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443" name="Shape 443"/>
        <p:cNvGrpSpPr/>
        <p:nvPr/>
      </p:nvGrpSpPr>
      <p:grpSpPr>
        <a:xfrm>
          <a:off x="0" y="0"/>
          <a:ext cx="0" cy="0"/>
          <a:chOff x="0" y="0"/>
          <a:chExt cx="0" cy="0"/>
        </a:xfrm>
      </p:grpSpPr>
      <p:sp>
        <p:nvSpPr>
          <p:cNvPr id="444" name="Google Shape;444;p36"/>
          <p:cNvSpPr txBox="1"/>
          <p:nvPr/>
        </p:nvSpPr>
        <p:spPr>
          <a:xfrm>
            <a:off x="2607725" y="551250"/>
            <a:ext cx="5088300" cy="24012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Clr>
                <a:schemeClr val="dk1"/>
              </a:buClr>
              <a:buSzPts val="1100"/>
              <a:buFont typeface="Arial"/>
              <a:buNone/>
            </a:pPr>
            <a:r>
              <a:rPr b="1" lang="en" sz="2400">
                <a:solidFill>
                  <a:srgbClr val="004993"/>
                </a:solidFill>
                <a:latin typeface="Open Sans"/>
                <a:ea typeface="Open Sans"/>
                <a:cs typeface="Open Sans"/>
                <a:sym typeface="Open Sans"/>
              </a:rPr>
              <a:t>Forbedrer akademisk frihed: </a:t>
            </a:r>
            <a:r>
              <a:rPr lang="en" sz="2400">
                <a:solidFill>
                  <a:srgbClr val="004993"/>
                </a:solidFill>
                <a:latin typeface="Open Sans"/>
                <a:ea typeface="Open Sans"/>
                <a:cs typeface="Open Sans"/>
                <a:sym typeface="Open Sans"/>
              </a:rPr>
              <a:t>Åbne licenser på OER giver undervisere mulighed for regelmæssigt at ændre og opdatere ressourcerne til deres kurser. </a:t>
            </a:r>
            <a:endParaRPr b="0" i="0" sz="2400" u="none" cap="none" strike="noStrike">
              <a:solidFill>
                <a:srgbClr val="004993"/>
              </a:solidFill>
              <a:latin typeface="Open Sans"/>
              <a:ea typeface="Open Sans"/>
              <a:cs typeface="Open Sans"/>
              <a:sym typeface="Open Sans"/>
            </a:endParaRPr>
          </a:p>
        </p:txBody>
      </p:sp>
      <p:sp>
        <p:nvSpPr>
          <p:cNvPr id="445" name="Google Shape;445;p36"/>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46" name="Google Shape;446;p36"/>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47" name="Google Shape;447;p36"/>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48" name="Google Shape;448;p36"/>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49" name="Google Shape;449;p36"/>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0" name="Google Shape;450;p36"/>
          <p:cNvSpPr txBox="1"/>
          <p:nvPr/>
        </p:nvSpPr>
        <p:spPr>
          <a:xfrm>
            <a:off x="168025" y="1047150"/>
            <a:ext cx="23616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lang="en" sz="2300">
                <a:solidFill>
                  <a:srgbClr val="FFFFFF"/>
                </a:solidFill>
                <a:latin typeface="Open Sans"/>
                <a:ea typeface="Open Sans"/>
                <a:cs typeface="Open Sans"/>
                <a:sym typeface="Open Sans"/>
              </a:rPr>
              <a:t>Fordele </a:t>
            </a:r>
            <a:endParaRPr b="1" sz="2300">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lang="en" sz="2300">
                <a:solidFill>
                  <a:srgbClr val="FFFFFF"/>
                </a:solidFill>
                <a:latin typeface="Open Sans"/>
                <a:ea typeface="Open Sans"/>
                <a:cs typeface="Open Sans"/>
                <a:sym typeface="Open Sans"/>
              </a:rPr>
              <a:t>ved </a:t>
            </a:r>
            <a:r>
              <a:rPr b="1" i="0" lang="en" sz="2300" u="none" cap="none" strike="noStrike">
                <a:solidFill>
                  <a:srgbClr val="FFFFFF"/>
                </a:solidFill>
                <a:latin typeface="Open Sans"/>
                <a:ea typeface="Open Sans"/>
                <a:cs typeface="Open Sans"/>
                <a:sym typeface="Open Sans"/>
              </a:rPr>
              <a:t>Open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Education for </a:t>
            </a:r>
            <a:r>
              <a:rPr b="1" i="0" lang="en" sz="2300" u="none" cap="none" strike="noStrike">
                <a:solidFill>
                  <a:schemeClr val="accent4"/>
                </a:solidFill>
                <a:latin typeface="Open Sans"/>
                <a:ea typeface="Open Sans"/>
                <a:cs typeface="Open Sans"/>
                <a:sym typeface="Open Sans"/>
              </a:rPr>
              <a:t>undervisere</a:t>
            </a:r>
            <a:endParaRPr b="1" i="0" sz="30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454" name="Shape 454"/>
        <p:cNvGrpSpPr/>
        <p:nvPr/>
      </p:nvGrpSpPr>
      <p:grpSpPr>
        <a:xfrm>
          <a:off x="0" y="0"/>
          <a:ext cx="0" cy="0"/>
          <a:chOff x="0" y="0"/>
          <a:chExt cx="0" cy="0"/>
        </a:xfrm>
      </p:grpSpPr>
      <p:sp>
        <p:nvSpPr>
          <p:cNvPr id="455" name="Google Shape;455;p37"/>
          <p:cNvSpPr txBox="1"/>
          <p:nvPr/>
        </p:nvSpPr>
        <p:spPr>
          <a:xfrm>
            <a:off x="2596825" y="243450"/>
            <a:ext cx="4876200" cy="30168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Clr>
                <a:schemeClr val="dk1"/>
              </a:buClr>
              <a:buSzPts val="1100"/>
              <a:buFont typeface="Arial"/>
              <a:buNone/>
            </a:pPr>
            <a:r>
              <a:rPr b="1" lang="en" sz="2300">
                <a:solidFill>
                  <a:srgbClr val="004993"/>
                </a:solidFill>
                <a:latin typeface="Open Sans"/>
                <a:ea typeface="Open Sans"/>
                <a:cs typeface="Open Sans"/>
                <a:sym typeface="Open Sans"/>
              </a:rPr>
              <a:t>Viser innovation og kreativitet: </a:t>
            </a:r>
            <a:r>
              <a:rPr lang="en" sz="2300">
                <a:solidFill>
                  <a:srgbClr val="004993"/>
                </a:solidFill>
                <a:latin typeface="Open Sans"/>
                <a:ea typeface="Open Sans"/>
                <a:cs typeface="Open Sans"/>
                <a:sym typeface="Open Sans"/>
              </a:rPr>
              <a:t>Undervisernes kreativitet kan interessere potentielle studerende og sponsorer. Dette vil kunne bidrage til at øge de studerendes tilmelding til visse kurser samt øge værdien af de enkelte undervisere.</a:t>
            </a:r>
            <a:endParaRPr b="0" i="0" sz="2300" u="none" cap="none" strike="noStrike">
              <a:solidFill>
                <a:srgbClr val="004993"/>
              </a:solidFill>
              <a:latin typeface="Arial"/>
              <a:ea typeface="Arial"/>
              <a:cs typeface="Arial"/>
              <a:sym typeface="Arial"/>
            </a:endParaRPr>
          </a:p>
        </p:txBody>
      </p:sp>
      <p:sp>
        <p:nvSpPr>
          <p:cNvPr id="456" name="Google Shape;456;p37"/>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57" name="Google Shape;457;p37"/>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58" name="Google Shape;458;p37"/>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59" name="Google Shape;459;p37"/>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60" name="Google Shape;460;p37"/>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1" name="Google Shape;461;p37"/>
          <p:cNvSpPr txBox="1"/>
          <p:nvPr/>
        </p:nvSpPr>
        <p:spPr>
          <a:xfrm>
            <a:off x="168025" y="1047150"/>
            <a:ext cx="23616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lang="en" sz="2300">
                <a:solidFill>
                  <a:srgbClr val="FFFFFF"/>
                </a:solidFill>
                <a:latin typeface="Open Sans"/>
                <a:ea typeface="Open Sans"/>
                <a:cs typeface="Open Sans"/>
                <a:sym typeface="Open Sans"/>
              </a:rPr>
              <a:t>Fordele </a:t>
            </a:r>
            <a:endParaRPr b="1" sz="2300">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lang="en" sz="2300">
                <a:solidFill>
                  <a:srgbClr val="FFFFFF"/>
                </a:solidFill>
                <a:latin typeface="Open Sans"/>
                <a:ea typeface="Open Sans"/>
                <a:cs typeface="Open Sans"/>
                <a:sym typeface="Open Sans"/>
              </a:rPr>
              <a:t>ved </a:t>
            </a:r>
            <a:r>
              <a:rPr b="1" i="0" lang="en" sz="2300" u="none" cap="none" strike="noStrike">
                <a:solidFill>
                  <a:srgbClr val="FFFFFF"/>
                </a:solidFill>
                <a:latin typeface="Open Sans"/>
                <a:ea typeface="Open Sans"/>
                <a:cs typeface="Open Sans"/>
                <a:sym typeface="Open Sans"/>
              </a:rPr>
              <a:t>Open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Education for </a:t>
            </a:r>
            <a:r>
              <a:rPr b="1" i="0" lang="en" sz="2300" u="none" cap="none" strike="noStrike">
                <a:solidFill>
                  <a:schemeClr val="accent4"/>
                </a:solidFill>
                <a:latin typeface="Open Sans"/>
                <a:ea typeface="Open Sans"/>
                <a:cs typeface="Open Sans"/>
                <a:sym typeface="Open Sans"/>
              </a:rPr>
              <a:t>undervisere</a:t>
            </a:r>
            <a:endParaRPr b="1" i="0" sz="30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465" name="Shape 465"/>
        <p:cNvGrpSpPr/>
        <p:nvPr/>
      </p:nvGrpSpPr>
      <p:grpSpPr>
        <a:xfrm>
          <a:off x="0" y="0"/>
          <a:ext cx="0" cy="0"/>
          <a:chOff x="0" y="0"/>
          <a:chExt cx="0" cy="0"/>
        </a:xfrm>
      </p:grpSpPr>
      <p:sp>
        <p:nvSpPr>
          <p:cNvPr id="466" name="Google Shape;466;p38"/>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67" name="Google Shape;467;p38"/>
          <p:cNvSpPr txBox="1"/>
          <p:nvPr/>
        </p:nvSpPr>
        <p:spPr>
          <a:xfrm>
            <a:off x="2593125" y="66450"/>
            <a:ext cx="4858200" cy="3370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2300">
                <a:solidFill>
                  <a:srgbClr val="004993"/>
                </a:solidFill>
                <a:latin typeface="Open Sans"/>
                <a:ea typeface="Open Sans"/>
                <a:cs typeface="Open Sans"/>
                <a:sym typeface="Open Sans"/>
              </a:rPr>
              <a:t>Promoverer stordriftsfordele: </a:t>
            </a:r>
            <a:br>
              <a:rPr b="1" lang="en" sz="2300">
                <a:solidFill>
                  <a:srgbClr val="004993"/>
                </a:solidFill>
                <a:latin typeface="Open Sans"/>
                <a:ea typeface="Open Sans"/>
                <a:cs typeface="Open Sans"/>
                <a:sym typeface="Open Sans"/>
              </a:rPr>
            </a:br>
            <a:r>
              <a:rPr lang="en" sz="2300">
                <a:solidFill>
                  <a:schemeClr val="lt1"/>
                </a:solidFill>
                <a:latin typeface="Open Sans"/>
                <a:ea typeface="Open Sans"/>
                <a:cs typeface="Open Sans"/>
                <a:sym typeface="Open Sans"/>
              </a:rPr>
              <a:t>OER er gratis online, overkommelige at udskrive, kan gemmes for altid, og materialet er let at opdatere. Midler, som normalt vil skulle anvendes til at anskaffe lærebøger, vil kunne bruges på teknologi, forbedring af undervisning eller andre udgifter.</a:t>
            </a:r>
            <a:endParaRPr b="1" sz="2300">
              <a:solidFill>
                <a:srgbClr val="004993"/>
              </a:solidFill>
              <a:latin typeface="Open Sans"/>
              <a:ea typeface="Open Sans"/>
              <a:cs typeface="Open Sans"/>
              <a:sym typeface="Open Sans"/>
            </a:endParaRPr>
          </a:p>
        </p:txBody>
      </p:sp>
      <p:sp>
        <p:nvSpPr>
          <p:cNvPr id="468" name="Google Shape;468;p38"/>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69" name="Google Shape;469;p38"/>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70" name="Google Shape;470;p38"/>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71" name="Google Shape;471;p38"/>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2" name="Google Shape;472;p38"/>
          <p:cNvSpPr txBox="1"/>
          <p:nvPr/>
        </p:nvSpPr>
        <p:spPr>
          <a:xfrm>
            <a:off x="168025" y="1047150"/>
            <a:ext cx="21573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lang="en" sz="2300">
                <a:solidFill>
                  <a:srgbClr val="FFFFFF"/>
                </a:solidFill>
                <a:latin typeface="Open Sans"/>
                <a:ea typeface="Open Sans"/>
                <a:cs typeface="Open Sans"/>
                <a:sym typeface="Open Sans"/>
              </a:rPr>
              <a:t>Fordele </a:t>
            </a:r>
            <a:br>
              <a:rPr b="1" lang="en" sz="2300">
                <a:solidFill>
                  <a:srgbClr val="FFFFFF"/>
                </a:solidFill>
                <a:latin typeface="Open Sans"/>
                <a:ea typeface="Open Sans"/>
                <a:cs typeface="Open Sans"/>
                <a:sym typeface="Open Sans"/>
              </a:rPr>
            </a:br>
            <a:r>
              <a:rPr b="1" lang="en" sz="2300">
                <a:solidFill>
                  <a:srgbClr val="FFFFFF"/>
                </a:solidFill>
                <a:latin typeface="Open Sans"/>
                <a:ea typeface="Open Sans"/>
                <a:cs typeface="Open Sans"/>
                <a:sym typeface="Open Sans"/>
              </a:rPr>
              <a:t>ved </a:t>
            </a:r>
            <a:r>
              <a:rPr b="1" i="0" lang="en" sz="2300" u="none" cap="none" strike="noStrike">
                <a:solidFill>
                  <a:srgbClr val="FFFFFF"/>
                </a:solidFill>
                <a:latin typeface="Open Sans"/>
                <a:ea typeface="Open Sans"/>
                <a:cs typeface="Open Sans"/>
                <a:sym typeface="Open Sans"/>
              </a:rPr>
              <a:t>Open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Education for </a:t>
            </a:r>
            <a:r>
              <a:rPr b="1" i="0" lang="en" sz="2300" u="none" cap="none" strike="noStrike">
                <a:solidFill>
                  <a:srgbClr val="45BEDF"/>
                </a:solidFill>
                <a:latin typeface="Open Sans"/>
                <a:ea typeface="Open Sans"/>
                <a:cs typeface="Open Sans"/>
                <a:sym typeface="Open Sans"/>
              </a:rPr>
              <a:t>institutioner</a:t>
            </a:r>
            <a:endParaRPr b="1" i="0" sz="3000" u="none" cap="none" strike="noStrike">
              <a:solidFill>
                <a:srgbClr val="FFDE59"/>
              </a:solidFill>
              <a:latin typeface="Open Sans"/>
              <a:ea typeface="Open Sans"/>
              <a:cs typeface="Open Sans"/>
              <a:sym typeface="Open Sans"/>
            </a:endParaRP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476" name="Shape 476"/>
        <p:cNvGrpSpPr/>
        <p:nvPr/>
      </p:nvGrpSpPr>
      <p:grpSpPr>
        <a:xfrm>
          <a:off x="0" y="0"/>
          <a:ext cx="0" cy="0"/>
          <a:chOff x="0" y="0"/>
          <a:chExt cx="0" cy="0"/>
        </a:xfrm>
      </p:grpSpPr>
      <p:sp>
        <p:nvSpPr>
          <p:cNvPr id="477" name="Google Shape;477;p39"/>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78" name="Google Shape;478;p39"/>
          <p:cNvSpPr txBox="1"/>
          <p:nvPr/>
        </p:nvSpPr>
        <p:spPr>
          <a:xfrm>
            <a:off x="2611550" y="420450"/>
            <a:ext cx="4568400" cy="2662800"/>
          </a:xfrm>
          <a:prstGeom prst="rect">
            <a:avLst/>
          </a:prstGeom>
          <a:noFill/>
          <a:ln>
            <a:noFill/>
          </a:ln>
        </p:spPr>
        <p:txBody>
          <a:bodyPr anchorCtr="0" anchor="t" bIns="91425" lIns="91425" spcFirstLastPara="1" rIns="91425" wrap="square" tIns="91425">
            <a:spAutoFit/>
          </a:bodyPr>
          <a:lstStyle/>
          <a:p>
            <a:pPr indent="0" lvl="0" marL="0" rtl="0" algn="l">
              <a:spcBef>
                <a:spcPts val="1000"/>
              </a:spcBef>
              <a:spcAft>
                <a:spcPts val="0"/>
              </a:spcAft>
              <a:buClr>
                <a:schemeClr val="dk1"/>
              </a:buClr>
              <a:buSzPts val="1100"/>
              <a:buFont typeface="Arial"/>
              <a:buNone/>
            </a:pPr>
            <a:r>
              <a:rPr b="1" lang="en" sz="2300">
                <a:solidFill>
                  <a:srgbClr val="004993"/>
                </a:solidFill>
                <a:latin typeface="Open Sans"/>
                <a:ea typeface="Open Sans"/>
                <a:cs typeface="Open Sans"/>
                <a:sym typeface="Open Sans"/>
              </a:rPr>
              <a:t>Understøtter undervisernes udvikling: </a:t>
            </a:r>
            <a:br>
              <a:rPr b="1" lang="en" sz="2300">
                <a:solidFill>
                  <a:srgbClr val="004993"/>
                </a:solidFill>
                <a:latin typeface="Open Sans"/>
                <a:ea typeface="Open Sans"/>
                <a:cs typeface="Open Sans"/>
                <a:sym typeface="Open Sans"/>
              </a:rPr>
            </a:br>
            <a:r>
              <a:rPr lang="en" sz="2300">
                <a:solidFill>
                  <a:schemeClr val="lt1"/>
                </a:solidFill>
                <a:latin typeface="Open Sans"/>
                <a:ea typeface="Open Sans"/>
                <a:cs typeface="Open Sans"/>
                <a:sym typeface="Open Sans"/>
              </a:rPr>
              <a:t>Øget adgang til og brug af OER, samt 'peer to peer' læring på tværs af institutioner, bidrager til at højne kvaliteten af undervisningsmaterialerne. </a:t>
            </a:r>
            <a:endParaRPr b="0" i="0" sz="2300" u="none" cap="none" strike="noStrike">
              <a:solidFill>
                <a:schemeClr val="lt1"/>
              </a:solidFill>
              <a:latin typeface="Arial"/>
              <a:ea typeface="Arial"/>
              <a:cs typeface="Arial"/>
              <a:sym typeface="Arial"/>
            </a:endParaRPr>
          </a:p>
        </p:txBody>
      </p:sp>
      <p:sp>
        <p:nvSpPr>
          <p:cNvPr id="479" name="Google Shape;479;p39"/>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80" name="Google Shape;480;p39"/>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81" name="Google Shape;481;p39"/>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82" name="Google Shape;482;p39"/>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3" name="Google Shape;483;p39"/>
          <p:cNvSpPr txBox="1"/>
          <p:nvPr/>
        </p:nvSpPr>
        <p:spPr>
          <a:xfrm>
            <a:off x="168025" y="1047150"/>
            <a:ext cx="21573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lang="en" sz="2300">
                <a:solidFill>
                  <a:srgbClr val="FFFFFF"/>
                </a:solidFill>
                <a:latin typeface="Open Sans"/>
                <a:ea typeface="Open Sans"/>
                <a:cs typeface="Open Sans"/>
                <a:sym typeface="Open Sans"/>
              </a:rPr>
              <a:t>Fordele </a:t>
            </a:r>
            <a:br>
              <a:rPr b="1" lang="en" sz="2300">
                <a:solidFill>
                  <a:srgbClr val="FFFFFF"/>
                </a:solidFill>
                <a:latin typeface="Open Sans"/>
                <a:ea typeface="Open Sans"/>
                <a:cs typeface="Open Sans"/>
                <a:sym typeface="Open Sans"/>
              </a:rPr>
            </a:br>
            <a:r>
              <a:rPr b="1" lang="en" sz="2300">
                <a:solidFill>
                  <a:srgbClr val="FFFFFF"/>
                </a:solidFill>
                <a:latin typeface="Open Sans"/>
                <a:ea typeface="Open Sans"/>
                <a:cs typeface="Open Sans"/>
                <a:sym typeface="Open Sans"/>
              </a:rPr>
              <a:t>ved </a:t>
            </a:r>
            <a:r>
              <a:rPr b="1" i="0" lang="en" sz="2300" u="none" cap="none" strike="noStrike">
                <a:solidFill>
                  <a:srgbClr val="FFFFFF"/>
                </a:solidFill>
                <a:latin typeface="Open Sans"/>
                <a:ea typeface="Open Sans"/>
                <a:cs typeface="Open Sans"/>
                <a:sym typeface="Open Sans"/>
              </a:rPr>
              <a:t>Open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Education for </a:t>
            </a:r>
            <a:r>
              <a:rPr b="1" i="0" lang="en" sz="2300" u="none" cap="none" strike="noStrike">
                <a:solidFill>
                  <a:srgbClr val="45BEDF"/>
                </a:solidFill>
                <a:latin typeface="Open Sans"/>
                <a:ea typeface="Open Sans"/>
                <a:cs typeface="Open Sans"/>
                <a:sym typeface="Open Sans"/>
              </a:rPr>
              <a:t>institutioner</a:t>
            </a:r>
            <a:endParaRPr b="1" i="0" sz="3000" u="none" cap="none" strike="noStrike">
              <a:solidFill>
                <a:srgbClr val="FFDE59"/>
              </a:solidFill>
              <a:latin typeface="Open Sans"/>
              <a:ea typeface="Open Sans"/>
              <a:cs typeface="Open Sans"/>
              <a:sym typeface="Open Sans"/>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88" name="Shape 88"/>
        <p:cNvGrpSpPr/>
        <p:nvPr/>
      </p:nvGrpSpPr>
      <p:grpSpPr>
        <a:xfrm>
          <a:off x="0" y="0"/>
          <a:ext cx="0" cy="0"/>
          <a:chOff x="0" y="0"/>
          <a:chExt cx="0" cy="0"/>
        </a:xfrm>
      </p:grpSpPr>
      <p:sp>
        <p:nvSpPr>
          <p:cNvPr id="89" name="Google Shape;89;p4"/>
          <p:cNvSpPr txBox="1"/>
          <p:nvPr/>
        </p:nvSpPr>
        <p:spPr>
          <a:xfrm>
            <a:off x="3241952" y="939775"/>
            <a:ext cx="2340900" cy="18588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1" lang="en" sz="3700">
                <a:solidFill>
                  <a:srgbClr val="004993"/>
                </a:solidFill>
                <a:latin typeface="Open Sans"/>
                <a:ea typeface="Open Sans"/>
                <a:cs typeface="Open Sans"/>
                <a:sym typeface="Open Sans"/>
              </a:rPr>
              <a:t>Hvad </a:t>
            </a:r>
            <a:endParaRPr b="1" sz="3700">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3700"/>
              <a:buFont typeface="Arial"/>
              <a:buNone/>
            </a:pPr>
            <a:r>
              <a:rPr b="1" lang="en" sz="3700">
                <a:solidFill>
                  <a:srgbClr val="004993"/>
                </a:solidFill>
                <a:latin typeface="Open Sans"/>
                <a:ea typeface="Open Sans"/>
                <a:cs typeface="Open Sans"/>
                <a:sym typeface="Open Sans"/>
              </a:rPr>
              <a:t>er</a:t>
            </a:r>
            <a:endParaRPr b="1" i="0" sz="3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3700"/>
              <a:buFont typeface="Arial"/>
              <a:buNone/>
            </a:pPr>
            <a:r>
              <a:rPr b="1" i="0" lang="en" sz="3700" u="none" cap="none" strike="noStrike">
                <a:solidFill>
                  <a:srgbClr val="004993"/>
                </a:solidFill>
                <a:latin typeface="Open Sans"/>
                <a:ea typeface="Open Sans"/>
                <a:cs typeface="Open Sans"/>
                <a:sym typeface="Open Sans"/>
              </a:rPr>
              <a:t>OER?</a:t>
            </a:r>
            <a:endParaRPr b="1" i="0" sz="3700" u="none" cap="none" strike="noStrike">
              <a:solidFill>
                <a:srgbClr val="004993"/>
              </a:solidFill>
              <a:latin typeface="Open Sans"/>
              <a:ea typeface="Open Sans"/>
              <a:cs typeface="Open Sans"/>
              <a:sym typeface="Open Sans"/>
            </a:endParaRPr>
          </a:p>
        </p:txBody>
      </p:sp>
      <p:sp>
        <p:nvSpPr>
          <p:cNvPr id="90" name="Google Shape;90;p4"/>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91" name="Google Shape;91;p4"/>
          <p:cNvPicPr preferRelativeResize="0"/>
          <p:nvPr/>
        </p:nvPicPr>
        <p:blipFill rotWithShape="1">
          <a:blip r:embed="rId3">
            <a:alphaModFix/>
          </a:blip>
          <a:srcRect b="0" l="0" r="0" t="0"/>
          <a:stretch/>
        </p:blipFill>
        <p:spPr>
          <a:xfrm>
            <a:off x="758900" y="1067800"/>
            <a:ext cx="2053626" cy="1559049"/>
          </a:xfrm>
          <a:prstGeom prst="rect">
            <a:avLst/>
          </a:prstGeom>
          <a:noFill/>
          <a:ln>
            <a:noFill/>
          </a:ln>
        </p:spPr>
      </p:pic>
      <p:sp>
        <p:nvSpPr>
          <p:cNvPr id="92" name="Google Shape;92;p4"/>
          <p:cNvSpPr txBox="1"/>
          <p:nvPr/>
        </p:nvSpPr>
        <p:spPr>
          <a:xfrm>
            <a:off x="1157425" y="1231650"/>
            <a:ext cx="31458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 sz="3200" u="none" cap="none" strike="noStrike">
                <a:solidFill>
                  <a:schemeClr val="lt1"/>
                </a:solidFill>
                <a:latin typeface="Open Sans"/>
                <a:ea typeface="Open Sans"/>
                <a:cs typeface="Open Sans"/>
                <a:sym typeface="Open Sans"/>
              </a:rPr>
              <a:t>OER</a:t>
            </a:r>
            <a:endParaRPr b="1" i="0" sz="32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en" sz="2300" u="none" cap="none" strike="noStrike">
                <a:solidFill>
                  <a:schemeClr val="lt1"/>
                </a:solidFill>
                <a:latin typeface="Open Sans"/>
                <a:ea typeface="Open Sans"/>
                <a:cs typeface="Open Sans"/>
                <a:sym typeface="Open Sans"/>
              </a:rPr>
              <a:t>BASI</a:t>
            </a:r>
            <a:r>
              <a:rPr lang="en" sz="2300">
                <a:solidFill>
                  <a:schemeClr val="lt1"/>
                </a:solidFill>
                <a:latin typeface="Open Sans"/>
                <a:ea typeface="Open Sans"/>
                <a:cs typeface="Open Sans"/>
                <a:sym typeface="Open Sans"/>
              </a:rPr>
              <a:t>S</a:t>
            </a:r>
            <a:endParaRPr b="0" i="0" sz="2300" u="none" cap="none" strike="noStrike">
              <a:solidFill>
                <a:schemeClr val="lt1"/>
              </a:solidFill>
              <a:latin typeface="Open Sans"/>
              <a:ea typeface="Open Sans"/>
              <a:cs typeface="Open Sans"/>
              <a:sym typeface="Open Sans"/>
            </a:endParaRPr>
          </a:p>
        </p:txBody>
      </p:sp>
      <p:cxnSp>
        <p:nvCxnSpPr>
          <p:cNvPr id="93" name="Google Shape;93;p4"/>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94" name="Google Shape;94;p4"/>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487" name="Shape 487"/>
        <p:cNvGrpSpPr/>
        <p:nvPr/>
      </p:nvGrpSpPr>
      <p:grpSpPr>
        <a:xfrm>
          <a:off x="0" y="0"/>
          <a:ext cx="0" cy="0"/>
          <a:chOff x="0" y="0"/>
          <a:chExt cx="0" cy="0"/>
        </a:xfrm>
      </p:grpSpPr>
      <p:sp>
        <p:nvSpPr>
          <p:cNvPr id="488" name="Google Shape;488;p4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89" name="Google Shape;489;p40"/>
          <p:cNvSpPr txBox="1"/>
          <p:nvPr/>
        </p:nvSpPr>
        <p:spPr>
          <a:xfrm>
            <a:off x="2587300" y="181800"/>
            <a:ext cx="4878900" cy="3140100"/>
          </a:xfrm>
          <a:prstGeom prst="rect">
            <a:avLst/>
          </a:prstGeom>
          <a:noFill/>
          <a:ln>
            <a:noFill/>
          </a:ln>
        </p:spPr>
        <p:txBody>
          <a:bodyPr anchorCtr="0" anchor="t" bIns="91425" lIns="91425" spcFirstLastPara="1" rIns="91425" wrap="square" tIns="91425">
            <a:spAutoFit/>
          </a:bodyPr>
          <a:lstStyle/>
          <a:p>
            <a:pPr indent="0" lvl="0" marL="0" rtl="0" algn="l">
              <a:spcBef>
                <a:spcPts val="1000"/>
              </a:spcBef>
              <a:spcAft>
                <a:spcPts val="0"/>
              </a:spcAft>
              <a:buClr>
                <a:schemeClr val="dk1"/>
              </a:buClr>
              <a:buSzPts val="1100"/>
              <a:buFont typeface="Arial"/>
              <a:buNone/>
            </a:pPr>
            <a:r>
              <a:rPr b="1" lang="en" sz="2400">
                <a:solidFill>
                  <a:srgbClr val="004993"/>
                </a:solidFill>
                <a:latin typeface="Open Sans"/>
                <a:ea typeface="Open Sans"/>
                <a:cs typeface="Open Sans"/>
                <a:sym typeface="Open Sans"/>
              </a:rPr>
              <a:t>Udnytter bedst muligt offentlige midler: </a:t>
            </a:r>
            <a:br>
              <a:rPr b="1" lang="en" sz="2400">
                <a:solidFill>
                  <a:srgbClr val="004993"/>
                </a:solidFill>
                <a:latin typeface="Open Sans"/>
                <a:ea typeface="Open Sans"/>
                <a:cs typeface="Open Sans"/>
                <a:sym typeface="Open Sans"/>
              </a:rPr>
            </a:br>
            <a:r>
              <a:rPr lang="en" sz="2400">
                <a:solidFill>
                  <a:schemeClr val="lt1"/>
                </a:solidFill>
                <a:latin typeface="Open Sans"/>
                <a:ea typeface="Open Sans"/>
                <a:cs typeface="Open Sans"/>
                <a:sym typeface="Open Sans"/>
              </a:rPr>
              <a:t>Ressourcer, der kommer fra offentlig finansiering bruges til at skabe offentlig viden og kan deles på tværs af institutioner med reducerede ekstraomkostninger til følge.</a:t>
            </a:r>
            <a:endParaRPr b="0" i="0" sz="2400" u="none" cap="none" strike="noStrike">
              <a:solidFill>
                <a:schemeClr val="lt1"/>
              </a:solidFill>
              <a:latin typeface="Arial"/>
              <a:ea typeface="Arial"/>
              <a:cs typeface="Arial"/>
              <a:sym typeface="Arial"/>
            </a:endParaRPr>
          </a:p>
        </p:txBody>
      </p:sp>
      <p:sp>
        <p:nvSpPr>
          <p:cNvPr id="490" name="Google Shape;490;p40"/>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91" name="Google Shape;491;p40"/>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92" name="Google Shape;492;p4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93" name="Google Shape;493;p40"/>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4" name="Google Shape;494;p40"/>
          <p:cNvSpPr txBox="1"/>
          <p:nvPr/>
        </p:nvSpPr>
        <p:spPr>
          <a:xfrm>
            <a:off x="168025" y="1047150"/>
            <a:ext cx="21573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lang="en" sz="2300">
                <a:solidFill>
                  <a:srgbClr val="FFFFFF"/>
                </a:solidFill>
                <a:latin typeface="Open Sans"/>
                <a:ea typeface="Open Sans"/>
                <a:cs typeface="Open Sans"/>
                <a:sym typeface="Open Sans"/>
              </a:rPr>
              <a:t>Fordele </a:t>
            </a:r>
            <a:br>
              <a:rPr b="1" lang="en" sz="2300">
                <a:solidFill>
                  <a:srgbClr val="FFFFFF"/>
                </a:solidFill>
                <a:latin typeface="Open Sans"/>
                <a:ea typeface="Open Sans"/>
                <a:cs typeface="Open Sans"/>
                <a:sym typeface="Open Sans"/>
              </a:rPr>
            </a:br>
            <a:r>
              <a:rPr b="1" lang="en" sz="2300">
                <a:solidFill>
                  <a:srgbClr val="FFFFFF"/>
                </a:solidFill>
                <a:latin typeface="Open Sans"/>
                <a:ea typeface="Open Sans"/>
                <a:cs typeface="Open Sans"/>
                <a:sym typeface="Open Sans"/>
              </a:rPr>
              <a:t>ved </a:t>
            </a:r>
            <a:r>
              <a:rPr b="1" i="0" lang="en" sz="2300" u="none" cap="none" strike="noStrike">
                <a:solidFill>
                  <a:srgbClr val="FFFFFF"/>
                </a:solidFill>
                <a:latin typeface="Open Sans"/>
                <a:ea typeface="Open Sans"/>
                <a:cs typeface="Open Sans"/>
                <a:sym typeface="Open Sans"/>
              </a:rPr>
              <a:t>Open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Education for </a:t>
            </a:r>
            <a:r>
              <a:rPr b="1" i="0" lang="en" sz="2300" u="none" cap="none" strike="noStrike">
                <a:solidFill>
                  <a:srgbClr val="45BEDF"/>
                </a:solidFill>
                <a:latin typeface="Open Sans"/>
                <a:ea typeface="Open Sans"/>
                <a:cs typeface="Open Sans"/>
                <a:sym typeface="Open Sans"/>
              </a:rPr>
              <a:t>institutioner</a:t>
            </a:r>
            <a:endParaRPr b="1" i="0" sz="3000" u="none" cap="none" strike="noStrike">
              <a:solidFill>
                <a:srgbClr val="FFDE59"/>
              </a:solidFill>
              <a:latin typeface="Open Sans"/>
              <a:ea typeface="Open Sans"/>
              <a:cs typeface="Open Sans"/>
              <a:sym typeface="Open Sans"/>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498" name="Shape 498"/>
        <p:cNvGrpSpPr/>
        <p:nvPr/>
      </p:nvGrpSpPr>
      <p:grpSpPr>
        <a:xfrm>
          <a:off x="0" y="0"/>
          <a:ext cx="0" cy="0"/>
          <a:chOff x="0" y="0"/>
          <a:chExt cx="0" cy="0"/>
        </a:xfrm>
      </p:grpSpPr>
      <p:sp>
        <p:nvSpPr>
          <p:cNvPr id="499" name="Google Shape;499;p41"/>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00" name="Google Shape;500;p41"/>
          <p:cNvSpPr txBox="1"/>
          <p:nvPr/>
        </p:nvSpPr>
        <p:spPr>
          <a:xfrm>
            <a:off x="2602500" y="583650"/>
            <a:ext cx="4568400" cy="2401200"/>
          </a:xfrm>
          <a:prstGeom prst="rect">
            <a:avLst/>
          </a:prstGeom>
          <a:noFill/>
          <a:ln>
            <a:noFill/>
          </a:ln>
        </p:spPr>
        <p:txBody>
          <a:bodyPr anchorCtr="0" anchor="t" bIns="91425" lIns="91425" spcFirstLastPara="1" rIns="91425" wrap="square" tIns="91425">
            <a:spAutoFit/>
          </a:bodyPr>
          <a:lstStyle/>
          <a:p>
            <a:pPr indent="0" lvl="0" marL="0" rtl="0" algn="l">
              <a:spcBef>
                <a:spcPts val="1000"/>
              </a:spcBef>
              <a:spcAft>
                <a:spcPts val="0"/>
              </a:spcAft>
              <a:buClr>
                <a:schemeClr val="dk1"/>
              </a:buClr>
              <a:buSzPts val="1100"/>
              <a:buFont typeface="Arial"/>
              <a:buNone/>
            </a:pPr>
            <a:r>
              <a:rPr b="1" lang="en" sz="2400">
                <a:solidFill>
                  <a:srgbClr val="004993"/>
                </a:solidFill>
                <a:latin typeface="Open Sans"/>
                <a:ea typeface="Open Sans"/>
                <a:cs typeface="Open Sans"/>
                <a:sym typeface="Open Sans"/>
              </a:rPr>
              <a:t>Understøtter selvpromovering: </a:t>
            </a:r>
            <a:r>
              <a:rPr lang="en" sz="2400">
                <a:solidFill>
                  <a:schemeClr val="lt1"/>
                </a:solidFill>
                <a:latin typeface="Open Sans"/>
                <a:ea typeface="Open Sans"/>
                <a:cs typeface="Open Sans"/>
                <a:sym typeface="Open Sans"/>
              </a:rPr>
              <a:t>Institutionens offentlige image kan i vid udstrækning drage nytte af, at OER af høj kvalitet deles og genbruges.</a:t>
            </a:r>
            <a:endParaRPr b="0" i="0" sz="2400" u="none" cap="none" strike="noStrike">
              <a:solidFill>
                <a:schemeClr val="lt1"/>
              </a:solidFill>
              <a:latin typeface="Arial"/>
              <a:ea typeface="Arial"/>
              <a:cs typeface="Arial"/>
              <a:sym typeface="Arial"/>
            </a:endParaRPr>
          </a:p>
        </p:txBody>
      </p:sp>
      <p:sp>
        <p:nvSpPr>
          <p:cNvPr id="501" name="Google Shape;501;p41"/>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02" name="Google Shape;502;p41"/>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03" name="Google Shape;503;p41"/>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04" name="Google Shape;504;p41"/>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5" name="Google Shape;505;p41"/>
          <p:cNvSpPr txBox="1"/>
          <p:nvPr/>
        </p:nvSpPr>
        <p:spPr>
          <a:xfrm>
            <a:off x="168025" y="1047150"/>
            <a:ext cx="21573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lang="en" sz="2300">
                <a:solidFill>
                  <a:srgbClr val="FFFFFF"/>
                </a:solidFill>
                <a:latin typeface="Open Sans"/>
                <a:ea typeface="Open Sans"/>
                <a:cs typeface="Open Sans"/>
                <a:sym typeface="Open Sans"/>
              </a:rPr>
              <a:t>Fordele </a:t>
            </a:r>
            <a:br>
              <a:rPr b="1" lang="en" sz="2300">
                <a:solidFill>
                  <a:srgbClr val="FFFFFF"/>
                </a:solidFill>
                <a:latin typeface="Open Sans"/>
                <a:ea typeface="Open Sans"/>
                <a:cs typeface="Open Sans"/>
                <a:sym typeface="Open Sans"/>
              </a:rPr>
            </a:br>
            <a:r>
              <a:rPr b="1" lang="en" sz="2300">
                <a:solidFill>
                  <a:srgbClr val="FFFFFF"/>
                </a:solidFill>
                <a:latin typeface="Open Sans"/>
                <a:ea typeface="Open Sans"/>
                <a:cs typeface="Open Sans"/>
                <a:sym typeface="Open Sans"/>
              </a:rPr>
              <a:t>ved </a:t>
            </a:r>
            <a:r>
              <a:rPr b="1" i="0" lang="en" sz="2300" u="none" cap="none" strike="noStrike">
                <a:solidFill>
                  <a:srgbClr val="FFFFFF"/>
                </a:solidFill>
                <a:latin typeface="Open Sans"/>
                <a:ea typeface="Open Sans"/>
                <a:cs typeface="Open Sans"/>
                <a:sym typeface="Open Sans"/>
              </a:rPr>
              <a:t>Open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Education for </a:t>
            </a:r>
            <a:r>
              <a:rPr b="1" i="0" lang="en" sz="2300" u="none" cap="none" strike="noStrike">
                <a:solidFill>
                  <a:srgbClr val="45BEDF"/>
                </a:solidFill>
                <a:latin typeface="Open Sans"/>
                <a:ea typeface="Open Sans"/>
                <a:cs typeface="Open Sans"/>
                <a:sym typeface="Open Sans"/>
              </a:rPr>
              <a:t>institutioner</a:t>
            </a:r>
            <a:endParaRPr b="1" i="0" sz="3000" u="none" cap="none" strike="noStrike">
              <a:solidFill>
                <a:srgbClr val="FFDE59"/>
              </a:solidFill>
              <a:latin typeface="Open Sans"/>
              <a:ea typeface="Open Sans"/>
              <a:cs typeface="Open Sans"/>
              <a:sym typeface="Open Sans"/>
            </a:endParaRP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509" name="Shape 509"/>
        <p:cNvGrpSpPr/>
        <p:nvPr/>
      </p:nvGrpSpPr>
      <p:grpSpPr>
        <a:xfrm>
          <a:off x="0" y="0"/>
          <a:ext cx="0" cy="0"/>
          <a:chOff x="0" y="0"/>
          <a:chExt cx="0" cy="0"/>
        </a:xfrm>
      </p:grpSpPr>
      <p:sp>
        <p:nvSpPr>
          <p:cNvPr id="510" name="Google Shape;510;p4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11" name="Google Shape;511;p42"/>
          <p:cNvSpPr txBox="1"/>
          <p:nvPr/>
        </p:nvSpPr>
        <p:spPr>
          <a:xfrm>
            <a:off x="2611550" y="181800"/>
            <a:ext cx="4568400" cy="3140100"/>
          </a:xfrm>
          <a:prstGeom prst="rect">
            <a:avLst/>
          </a:prstGeom>
          <a:noFill/>
          <a:ln>
            <a:noFill/>
          </a:ln>
        </p:spPr>
        <p:txBody>
          <a:bodyPr anchorCtr="0" anchor="t" bIns="91425" lIns="91425" spcFirstLastPara="1" rIns="91425" wrap="square" tIns="91425">
            <a:spAutoFit/>
          </a:bodyPr>
          <a:lstStyle/>
          <a:p>
            <a:pPr indent="0" lvl="0" marL="0" rtl="0" algn="l">
              <a:spcBef>
                <a:spcPts val="1000"/>
              </a:spcBef>
              <a:spcAft>
                <a:spcPts val="1000"/>
              </a:spcAft>
              <a:buClr>
                <a:schemeClr val="dk1"/>
              </a:buClr>
              <a:buSzPts val="1100"/>
              <a:buFont typeface="Arial"/>
              <a:buNone/>
            </a:pPr>
            <a:r>
              <a:rPr b="1" lang="en" sz="2400">
                <a:solidFill>
                  <a:srgbClr val="004993"/>
                </a:solidFill>
                <a:latin typeface="Open Sans"/>
                <a:ea typeface="Open Sans"/>
                <a:cs typeface="Open Sans"/>
                <a:sym typeface="Open Sans"/>
              </a:rPr>
              <a:t>Understøtter internationalt samarbejde: </a:t>
            </a:r>
            <a:br>
              <a:rPr b="1" lang="en" sz="2400">
                <a:solidFill>
                  <a:srgbClr val="004993"/>
                </a:solidFill>
                <a:latin typeface="Open Sans"/>
                <a:ea typeface="Open Sans"/>
                <a:cs typeface="Open Sans"/>
                <a:sym typeface="Open Sans"/>
              </a:rPr>
            </a:br>
            <a:r>
              <a:rPr lang="en" sz="2400">
                <a:solidFill>
                  <a:schemeClr val="lt1"/>
                </a:solidFill>
                <a:latin typeface="Open Sans"/>
                <a:ea typeface="Open Sans"/>
                <a:cs typeface="Open Sans"/>
                <a:sym typeface="Open Sans"/>
              </a:rPr>
              <a:t>At arbejde med OER øger institutionens synlighed og forbedrer dens omdømme på internationalt plan gennem aktivt samarbejde med andre institutioner.</a:t>
            </a:r>
            <a:endParaRPr b="0" i="0" sz="2400" u="none" cap="none" strike="noStrike">
              <a:solidFill>
                <a:srgbClr val="000000"/>
              </a:solidFill>
              <a:latin typeface="Arial"/>
              <a:ea typeface="Arial"/>
              <a:cs typeface="Arial"/>
              <a:sym typeface="Arial"/>
            </a:endParaRPr>
          </a:p>
        </p:txBody>
      </p:sp>
      <p:sp>
        <p:nvSpPr>
          <p:cNvPr id="512" name="Google Shape;512;p4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13" name="Google Shape;513;p4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14" name="Google Shape;514;p4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15" name="Google Shape;515;p4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6" name="Google Shape;516;p42"/>
          <p:cNvSpPr txBox="1"/>
          <p:nvPr/>
        </p:nvSpPr>
        <p:spPr>
          <a:xfrm>
            <a:off x="168025" y="1047150"/>
            <a:ext cx="21573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lang="en" sz="2300">
                <a:solidFill>
                  <a:srgbClr val="FFFFFF"/>
                </a:solidFill>
                <a:latin typeface="Open Sans"/>
                <a:ea typeface="Open Sans"/>
                <a:cs typeface="Open Sans"/>
                <a:sym typeface="Open Sans"/>
              </a:rPr>
              <a:t>Fordele </a:t>
            </a:r>
            <a:br>
              <a:rPr b="1" lang="en" sz="2300">
                <a:solidFill>
                  <a:srgbClr val="FFFFFF"/>
                </a:solidFill>
                <a:latin typeface="Open Sans"/>
                <a:ea typeface="Open Sans"/>
                <a:cs typeface="Open Sans"/>
                <a:sym typeface="Open Sans"/>
              </a:rPr>
            </a:br>
            <a:r>
              <a:rPr b="1" lang="en" sz="2300">
                <a:solidFill>
                  <a:srgbClr val="FFFFFF"/>
                </a:solidFill>
                <a:latin typeface="Open Sans"/>
                <a:ea typeface="Open Sans"/>
                <a:cs typeface="Open Sans"/>
                <a:sym typeface="Open Sans"/>
              </a:rPr>
              <a:t>ved </a:t>
            </a:r>
            <a:r>
              <a:rPr b="1" i="0" lang="en" sz="2300" u="none" cap="none" strike="noStrike">
                <a:solidFill>
                  <a:srgbClr val="FFFFFF"/>
                </a:solidFill>
                <a:latin typeface="Open Sans"/>
                <a:ea typeface="Open Sans"/>
                <a:cs typeface="Open Sans"/>
                <a:sym typeface="Open Sans"/>
              </a:rPr>
              <a:t>Open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Education for </a:t>
            </a:r>
            <a:r>
              <a:rPr b="1" i="0" lang="en" sz="2300" u="none" cap="none" strike="noStrike">
                <a:solidFill>
                  <a:srgbClr val="45BEDF"/>
                </a:solidFill>
                <a:latin typeface="Open Sans"/>
                <a:ea typeface="Open Sans"/>
                <a:cs typeface="Open Sans"/>
                <a:sym typeface="Open Sans"/>
              </a:rPr>
              <a:t>institutioner</a:t>
            </a:r>
            <a:endParaRPr b="1" i="0" sz="3000" u="none" cap="none" strike="noStrike">
              <a:solidFill>
                <a:srgbClr val="FFDE59"/>
              </a:solidFill>
              <a:latin typeface="Open Sans"/>
              <a:ea typeface="Open Sans"/>
              <a:cs typeface="Open Sans"/>
              <a:sym typeface="Open Sans"/>
            </a:endParaRP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520" name="Shape 520"/>
        <p:cNvGrpSpPr/>
        <p:nvPr/>
      </p:nvGrpSpPr>
      <p:grpSpPr>
        <a:xfrm>
          <a:off x="0" y="0"/>
          <a:ext cx="0" cy="0"/>
          <a:chOff x="0" y="0"/>
          <a:chExt cx="0" cy="0"/>
        </a:xfrm>
      </p:grpSpPr>
      <p:sp>
        <p:nvSpPr>
          <p:cNvPr id="521" name="Google Shape;521;p43"/>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22" name="Google Shape;522;p43"/>
          <p:cNvSpPr txBox="1"/>
          <p:nvPr/>
        </p:nvSpPr>
        <p:spPr>
          <a:xfrm>
            <a:off x="2611600" y="243450"/>
            <a:ext cx="5023200" cy="30168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Clr>
                <a:schemeClr val="dk1"/>
              </a:buClr>
              <a:buSzPts val="1100"/>
              <a:buFont typeface="Arial"/>
              <a:buNone/>
            </a:pPr>
            <a:r>
              <a:rPr b="1" lang="en" sz="2300">
                <a:solidFill>
                  <a:srgbClr val="004993"/>
                </a:solidFill>
                <a:latin typeface="Open Sans"/>
                <a:ea typeface="Open Sans"/>
                <a:cs typeface="Open Sans"/>
                <a:sym typeface="Open Sans"/>
              </a:rPr>
              <a:t>Faciliterer rekruttering: </a:t>
            </a:r>
            <a:br>
              <a:rPr b="1" lang="en" sz="2300">
                <a:solidFill>
                  <a:srgbClr val="004993"/>
                </a:solidFill>
                <a:latin typeface="Open Sans"/>
                <a:ea typeface="Open Sans"/>
                <a:cs typeface="Open Sans"/>
                <a:sym typeface="Open Sans"/>
              </a:rPr>
            </a:br>
            <a:r>
              <a:rPr lang="en" sz="2300">
                <a:solidFill>
                  <a:schemeClr val="lt1"/>
                </a:solidFill>
                <a:latin typeface="Open Sans"/>
                <a:ea typeface="Open Sans"/>
                <a:cs typeface="Open Sans"/>
                <a:sym typeface="Open Sans"/>
              </a:rPr>
              <a:t>Brugen af OER øger deltagelsen i de videregående uddannelser ved at udvide adgangen for ikke-</a:t>
            </a:r>
            <a:br>
              <a:rPr lang="en" sz="2300">
                <a:solidFill>
                  <a:schemeClr val="lt1"/>
                </a:solidFill>
                <a:latin typeface="Open Sans"/>
                <a:ea typeface="Open Sans"/>
                <a:cs typeface="Open Sans"/>
                <a:sym typeface="Open Sans"/>
              </a:rPr>
            </a:br>
            <a:r>
              <a:rPr lang="en" sz="2300">
                <a:solidFill>
                  <a:schemeClr val="lt1"/>
                </a:solidFill>
                <a:latin typeface="Open Sans"/>
                <a:ea typeface="Open Sans"/>
                <a:cs typeface="Open Sans"/>
                <a:sym typeface="Open Sans"/>
              </a:rPr>
              <a:t>traditionelle studerende, der træffer valg baseret på kvaliteten af de undervisningsmaterialer, der tilbydes.</a:t>
            </a:r>
            <a:endParaRPr b="0" i="0" sz="2300" u="none" cap="none" strike="noStrike">
              <a:solidFill>
                <a:schemeClr val="lt1"/>
              </a:solidFill>
              <a:latin typeface="Arial"/>
              <a:ea typeface="Arial"/>
              <a:cs typeface="Arial"/>
              <a:sym typeface="Arial"/>
            </a:endParaRPr>
          </a:p>
        </p:txBody>
      </p:sp>
      <p:sp>
        <p:nvSpPr>
          <p:cNvPr id="523" name="Google Shape;523;p43"/>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24" name="Google Shape;524;p43"/>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25" name="Google Shape;525;p43"/>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26" name="Google Shape;526;p43"/>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7" name="Google Shape;527;p43"/>
          <p:cNvSpPr txBox="1"/>
          <p:nvPr/>
        </p:nvSpPr>
        <p:spPr>
          <a:xfrm>
            <a:off x="168025" y="1047150"/>
            <a:ext cx="21573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lang="en" sz="2300">
                <a:solidFill>
                  <a:srgbClr val="FFFFFF"/>
                </a:solidFill>
                <a:latin typeface="Open Sans"/>
                <a:ea typeface="Open Sans"/>
                <a:cs typeface="Open Sans"/>
                <a:sym typeface="Open Sans"/>
              </a:rPr>
              <a:t>Fordele </a:t>
            </a:r>
            <a:br>
              <a:rPr b="1" lang="en" sz="2300">
                <a:solidFill>
                  <a:srgbClr val="FFFFFF"/>
                </a:solidFill>
                <a:latin typeface="Open Sans"/>
                <a:ea typeface="Open Sans"/>
                <a:cs typeface="Open Sans"/>
                <a:sym typeface="Open Sans"/>
              </a:rPr>
            </a:br>
            <a:r>
              <a:rPr b="1" lang="en" sz="2300">
                <a:solidFill>
                  <a:srgbClr val="FFFFFF"/>
                </a:solidFill>
                <a:latin typeface="Open Sans"/>
                <a:ea typeface="Open Sans"/>
                <a:cs typeface="Open Sans"/>
                <a:sym typeface="Open Sans"/>
              </a:rPr>
              <a:t>ved </a:t>
            </a:r>
            <a:r>
              <a:rPr b="1" i="0" lang="en" sz="2300" u="none" cap="none" strike="noStrike">
                <a:solidFill>
                  <a:srgbClr val="FFFFFF"/>
                </a:solidFill>
                <a:latin typeface="Open Sans"/>
                <a:ea typeface="Open Sans"/>
                <a:cs typeface="Open Sans"/>
                <a:sym typeface="Open Sans"/>
              </a:rPr>
              <a:t>Open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Education for </a:t>
            </a:r>
            <a:r>
              <a:rPr b="1" i="0" lang="en" sz="2300" u="none" cap="none" strike="noStrike">
                <a:solidFill>
                  <a:srgbClr val="45BEDF"/>
                </a:solidFill>
                <a:latin typeface="Open Sans"/>
                <a:ea typeface="Open Sans"/>
                <a:cs typeface="Open Sans"/>
                <a:sym typeface="Open Sans"/>
              </a:rPr>
              <a:t>institutioner</a:t>
            </a:r>
            <a:endParaRPr b="1" i="0" sz="3000" u="none" cap="none" strike="noStrike">
              <a:solidFill>
                <a:srgbClr val="FFDE59"/>
              </a:solidFill>
              <a:latin typeface="Open Sans"/>
              <a:ea typeface="Open Sans"/>
              <a:cs typeface="Open Sans"/>
              <a:sym typeface="Open Sans"/>
            </a:endParaRP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531" name="Shape 531"/>
        <p:cNvGrpSpPr/>
        <p:nvPr/>
      </p:nvGrpSpPr>
      <p:grpSpPr>
        <a:xfrm>
          <a:off x="0" y="0"/>
          <a:ext cx="0" cy="0"/>
          <a:chOff x="0" y="0"/>
          <a:chExt cx="0" cy="0"/>
        </a:xfrm>
      </p:grpSpPr>
      <p:sp>
        <p:nvSpPr>
          <p:cNvPr id="532" name="Google Shape;532;p44"/>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33" name="Google Shape;533;p44"/>
          <p:cNvSpPr txBox="1"/>
          <p:nvPr/>
        </p:nvSpPr>
        <p:spPr>
          <a:xfrm>
            <a:off x="2683225" y="735900"/>
            <a:ext cx="4855500" cy="20319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Clr>
                <a:schemeClr val="dk1"/>
              </a:buClr>
              <a:buSzPts val="1100"/>
              <a:buFont typeface="Arial"/>
              <a:buNone/>
            </a:pPr>
            <a:r>
              <a:rPr b="1" lang="en" sz="2400">
                <a:solidFill>
                  <a:srgbClr val="004993"/>
                </a:solidFill>
                <a:latin typeface="Open Sans"/>
                <a:ea typeface="Open Sans"/>
                <a:cs typeface="Open Sans"/>
                <a:sym typeface="Open Sans"/>
              </a:rPr>
              <a:t>Forbedrer </a:t>
            </a:r>
            <a:r>
              <a:rPr b="1" lang="en" sz="2400">
                <a:solidFill>
                  <a:srgbClr val="004993"/>
                </a:solidFill>
                <a:latin typeface="Open Sans"/>
                <a:ea typeface="Open Sans"/>
                <a:cs typeface="Open Sans"/>
                <a:sym typeface="Open Sans"/>
              </a:rPr>
              <a:t>a</a:t>
            </a:r>
            <a:r>
              <a:rPr b="1" lang="en" sz="2400">
                <a:solidFill>
                  <a:srgbClr val="004993"/>
                </a:solidFill>
                <a:latin typeface="Open Sans"/>
                <a:ea typeface="Open Sans"/>
                <a:cs typeface="Open Sans"/>
                <a:sym typeface="Open Sans"/>
              </a:rPr>
              <a:t>lumnifastholdelse: </a:t>
            </a:r>
            <a:br>
              <a:rPr b="1" lang="en" sz="2400">
                <a:solidFill>
                  <a:srgbClr val="004993"/>
                </a:solidFill>
                <a:latin typeface="Open Sans"/>
                <a:ea typeface="Open Sans"/>
                <a:cs typeface="Open Sans"/>
                <a:sym typeface="Open Sans"/>
              </a:rPr>
            </a:br>
            <a:r>
              <a:rPr lang="en" sz="2400">
                <a:solidFill>
                  <a:schemeClr val="lt1"/>
                </a:solidFill>
                <a:latin typeface="Open Sans"/>
                <a:ea typeface="Open Sans"/>
                <a:cs typeface="Open Sans"/>
                <a:sym typeface="Open Sans"/>
              </a:rPr>
              <a:t>At kunne tilbyde OER af høj kvalitet til alumner hjælper institutionerne med at bevare en aktiv tilknytning til dem.</a:t>
            </a:r>
            <a:endParaRPr b="0" i="0" sz="2400" u="none" cap="none" strike="noStrike">
              <a:solidFill>
                <a:schemeClr val="lt1"/>
              </a:solidFill>
              <a:latin typeface="Arial"/>
              <a:ea typeface="Arial"/>
              <a:cs typeface="Arial"/>
              <a:sym typeface="Arial"/>
            </a:endParaRPr>
          </a:p>
        </p:txBody>
      </p:sp>
      <p:sp>
        <p:nvSpPr>
          <p:cNvPr id="534" name="Google Shape;534;p44"/>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35" name="Google Shape;535;p44"/>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36" name="Google Shape;536;p44"/>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37" name="Google Shape;537;p44"/>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8" name="Google Shape;538;p44"/>
          <p:cNvSpPr txBox="1"/>
          <p:nvPr/>
        </p:nvSpPr>
        <p:spPr>
          <a:xfrm>
            <a:off x="168025" y="1047150"/>
            <a:ext cx="21573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lang="en" sz="2300">
                <a:solidFill>
                  <a:srgbClr val="FFFFFF"/>
                </a:solidFill>
                <a:latin typeface="Open Sans"/>
                <a:ea typeface="Open Sans"/>
                <a:cs typeface="Open Sans"/>
                <a:sym typeface="Open Sans"/>
              </a:rPr>
              <a:t>Fordele </a:t>
            </a:r>
            <a:br>
              <a:rPr b="1" lang="en" sz="2300">
                <a:solidFill>
                  <a:srgbClr val="FFFFFF"/>
                </a:solidFill>
                <a:latin typeface="Open Sans"/>
                <a:ea typeface="Open Sans"/>
                <a:cs typeface="Open Sans"/>
                <a:sym typeface="Open Sans"/>
              </a:rPr>
            </a:br>
            <a:r>
              <a:rPr b="1" lang="en" sz="2300">
                <a:solidFill>
                  <a:srgbClr val="FFFFFF"/>
                </a:solidFill>
                <a:latin typeface="Open Sans"/>
                <a:ea typeface="Open Sans"/>
                <a:cs typeface="Open Sans"/>
                <a:sym typeface="Open Sans"/>
              </a:rPr>
              <a:t>ved </a:t>
            </a:r>
            <a:r>
              <a:rPr b="1" i="0" lang="en" sz="2300" u="none" cap="none" strike="noStrike">
                <a:solidFill>
                  <a:srgbClr val="FFFFFF"/>
                </a:solidFill>
                <a:latin typeface="Open Sans"/>
                <a:ea typeface="Open Sans"/>
                <a:cs typeface="Open Sans"/>
                <a:sym typeface="Open Sans"/>
              </a:rPr>
              <a:t>Open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Education for </a:t>
            </a:r>
            <a:r>
              <a:rPr b="1" i="0" lang="en" sz="2300" u="none" cap="none" strike="noStrike">
                <a:solidFill>
                  <a:srgbClr val="45BEDF"/>
                </a:solidFill>
                <a:latin typeface="Open Sans"/>
                <a:ea typeface="Open Sans"/>
                <a:cs typeface="Open Sans"/>
                <a:sym typeface="Open Sans"/>
              </a:rPr>
              <a:t>institutioner</a:t>
            </a:r>
            <a:endParaRPr b="1" i="0" sz="3000" u="none" cap="none" strike="noStrike">
              <a:solidFill>
                <a:srgbClr val="FFDE59"/>
              </a:solidFill>
              <a:latin typeface="Open Sans"/>
              <a:ea typeface="Open Sans"/>
              <a:cs typeface="Open Sans"/>
              <a:sym typeface="Open Sans"/>
            </a:endParaRPr>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42" name="Shape 542"/>
        <p:cNvGrpSpPr/>
        <p:nvPr/>
      </p:nvGrpSpPr>
      <p:grpSpPr>
        <a:xfrm>
          <a:off x="0" y="0"/>
          <a:ext cx="0" cy="0"/>
          <a:chOff x="0" y="0"/>
          <a:chExt cx="0" cy="0"/>
        </a:xfrm>
      </p:grpSpPr>
      <p:sp>
        <p:nvSpPr>
          <p:cNvPr id="543" name="Google Shape;543;p45"/>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44" name="Google Shape;544;p45"/>
          <p:cNvSpPr txBox="1"/>
          <p:nvPr/>
        </p:nvSpPr>
        <p:spPr>
          <a:xfrm>
            <a:off x="2611550" y="551250"/>
            <a:ext cx="4568400" cy="2401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2400">
                <a:solidFill>
                  <a:srgbClr val="004993"/>
                </a:solidFill>
                <a:latin typeface="Open Sans"/>
                <a:ea typeface="Open Sans"/>
                <a:cs typeface="Open Sans"/>
                <a:sym typeface="Open Sans"/>
              </a:rPr>
              <a:t>Åbner for information: </a:t>
            </a:r>
            <a:br>
              <a:rPr b="1" lang="en" sz="2400">
                <a:solidFill>
                  <a:srgbClr val="004993"/>
                </a:solidFill>
                <a:latin typeface="Open Sans"/>
                <a:ea typeface="Open Sans"/>
                <a:cs typeface="Open Sans"/>
                <a:sym typeface="Open Sans"/>
              </a:rPr>
            </a:br>
            <a:r>
              <a:rPr lang="en" sz="2400">
                <a:solidFill>
                  <a:srgbClr val="004993"/>
                </a:solidFill>
                <a:latin typeface="Open Sans"/>
                <a:ea typeface="Open Sans"/>
                <a:cs typeface="Open Sans"/>
                <a:sym typeface="Open Sans"/>
              </a:rPr>
              <a:t>Viden kan deles i bred forstand ved at åbne for uddannelsesressourcer gennem licenser for alle, der er interesserede.</a:t>
            </a:r>
            <a:endParaRPr b="0" i="0" sz="2400" u="none" cap="none" strike="noStrike">
              <a:solidFill>
                <a:srgbClr val="000000"/>
              </a:solidFill>
              <a:latin typeface="Arial"/>
              <a:ea typeface="Arial"/>
              <a:cs typeface="Arial"/>
              <a:sym typeface="Arial"/>
            </a:endParaRPr>
          </a:p>
        </p:txBody>
      </p:sp>
      <p:sp>
        <p:nvSpPr>
          <p:cNvPr id="545" name="Google Shape;545;p45"/>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46" name="Google Shape;546;p45"/>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47" name="Google Shape;547;p45"/>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48" name="Google Shape;548;p45"/>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9" name="Google Shape;549;p45"/>
          <p:cNvSpPr txBox="1"/>
          <p:nvPr/>
        </p:nvSpPr>
        <p:spPr>
          <a:xfrm>
            <a:off x="185100" y="1060525"/>
            <a:ext cx="22527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lang="en" sz="2300">
                <a:solidFill>
                  <a:srgbClr val="FFFFFF"/>
                </a:solidFill>
                <a:latin typeface="Open Sans"/>
                <a:ea typeface="Open Sans"/>
                <a:cs typeface="Open Sans"/>
                <a:sym typeface="Open Sans"/>
              </a:rPr>
              <a:t>Fordele</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lang="en" sz="2300">
                <a:solidFill>
                  <a:srgbClr val="FFFFFF"/>
                </a:solidFill>
                <a:latin typeface="Open Sans"/>
                <a:ea typeface="Open Sans"/>
                <a:cs typeface="Open Sans"/>
                <a:sym typeface="Open Sans"/>
              </a:rPr>
              <a:t>ved</a:t>
            </a:r>
            <a:r>
              <a:rPr b="1" i="0" lang="en" sz="2300" u="none" cap="none" strike="noStrike">
                <a:solidFill>
                  <a:srgbClr val="FFFFFF"/>
                </a:solidFill>
                <a:latin typeface="Open Sans"/>
                <a:ea typeface="Open Sans"/>
                <a:cs typeface="Open Sans"/>
                <a:sym typeface="Open Sans"/>
              </a:rPr>
              <a:t> Open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Education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for </a:t>
            </a:r>
            <a:r>
              <a:rPr b="1" i="0" lang="en" sz="2300" u="none" cap="none" strike="noStrike">
                <a:solidFill>
                  <a:schemeClr val="lt1"/>
                </a:solidFill>
                <a:latin typeface="Open Sans"/>
                <a:ea typeface="Open Sans"/>
                <a:cs typeface="Open Sans"/>
                <a:sym typeface="Open Sans"/>
              </a:rPr>
              <a:t>alle</a:t>
            </a:r>
            <a:endParaRPr b="1" i="0" sz="2300" u="none" cap="none" strike="noStrike">
              <a:solidFill>
                <a:schemeClr val="lt1"/>
              </a:solidFill>
              <a:latin typeface="Open Sans"/>
              <a:ea typeface="Open Sans"/>
              <a:cs typeface="Open Sans"/>
              <a:sym typeface="Open Sans"/>
            </a:endParaRPr>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53" name="Shape 553"/>
        <p:cNvGrpSpPr/>
        <p:nvPr/>
      </p:nvGrpSpPr>
      <p:grpSpPr>
        <a:xfrm>
          <a:off x="0" y="0"/>
          <a:ext cx="0" cy="0"/>
          <a:chOff x="0" y="0"/>
          <a:chExt cx="0" cy="0"/>
        </a:xfrm>
      </p:grpSpPr>
      <p:sp>
        <p:nvSpPr>
          <p:cNvPr id="554" name="Google Shape;554;p46"/>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55" name="Google Shape;555;p46"/>
          <p:cNvSpPr txBox="1"/>
          <p:nvPr/>
        </p:nvSpPr>
        <p:spPr>
          <a:xfrm>
            <a:off x="2620600" y="647950"/>
            <a:ext cx="4798800" cy="2031900"/>
          </a:xfrm>
          <a:prstGeom prst="rect">
            <a:avLst/>
          </a:prstGeom>
          <a:noFill/>
          <a:ln>
            <a:noFill/>
          </a:ln>
        </p:spPr>
        <p:txBody>
          <a:bodyPr anchorCtr="0" anchor="t" bIns="91425" lIns="91425" spcFirstLastPara="1" rIns="91425" wrap="square" tIns="91425">
            <a:spAutoFit/>
          </a:bodyPr>
          <a:lstStyle/>
          <a:p>
            <a:pPr indent="0" lvl="0" marL="0" rtl="0" algn="l">
              <a:spcBef>
                <a:spcPts val="1000"/>
              </a:spcBef>
              <a:spcAft>
                <a:spcPts val="0"/>
              </a:spcAft>
              <a:buClr>
                <a:schemeClr val="dk1"/>
              </a:buClr>
              <a:buSzPts val="1100"/>
              <a:buFont typeface="Arial"/>
              <a:buNone/>
            </a:pPr>
            <a:r>
              <a:rPr b="1" lang="en" sz="2400">
                <a:solidFill>
                  <a:srgbClr val="004993"/>
                </a:solidFill>
                <a:latin typeface="Open Sans"/>
                <a:ea typeface="Open Sans"/>
                <a:cs typeface="Open Sans"/>
                <a:sym typeface="Open Sans"/>
              </a:rPr>
              <a:t>Overfører viden: </a:t>
            </a:r>
            <a:r>
              <a:rPr lang="en" sz="2400">
                <a:solidFill>
                  <a:srgbClr val="004993"/>
                </a:solidFill>
                <a:latin typeface="Open Sans"/>
                <a:ea typeface="Open Sans"/>
                <a:cs typeface="Open Sans"/>
                <a:sym typeface="Open Sans"/>
              </a:rPr>
              <a:t>Uddannelsesressourcer skabt med offentlige midler er tilgængelige for offentligheden, genbrugelige og delbare.</a:t>
            </a:r>
            <a:endParaRPr b="0" i="0" sz="2400" u="none" cap="none" strike="noStrike">
              <a:solidFill>
                <a:srgbClr val="000000"/>
              </a:solidFill>
              <a:latin typeface="Arial"/>
              <a:ea typeface="Arial"/>
              <a:cs typeface="Arial"/>
              <a:sym typeface="Arial"/>
            </a:endParaRPr>
          </a:p>
        </p:txBody>
      </p:sp>
      <p:sp>
        <p:nvSpPr>
          <p:cNvPr id="556" name="Google Shape;556;p46"/>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57" name="Google Shape;557;p46"/>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58" name="Google Shape;558;p46"/>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59" name="Google Shape;559;p46"/>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0" name="Google Shape;560;p46"/>
          <p:cNvSpPr txBox="1"/>
          <p:nvPr/>
        </p:nvSpPr>
        <p:spPr>
          <a:xfrm>
            <a:off x="185100" y="1060525"/>
            <a:ext cx="22527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lang="en" sz="2300">
                <a:solidFill>
                  <a:srgbClr val="FFFFFF"/>
                </a:solidFill>
                <a:latin typeface="Open Sans"/>
                <a:ea typeface="Open Sans"/>
                <a:cs typeface="Open Sans"/>
                <a:sym typeface="Open Sans"/>
              </a:rPr>
              <a:t>Fordele</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lang="en" sz="2300">
                <a:solidFill>
                  <a:srgbClr val="FFFFFF"/>
                </a:solidFill>
                <a:latin typeface="Open Sans"/>
                <a:ea typeface="Open Sans"/>
                <a:cs typeface="Open Sans"/>
                <a:sym typeface="Open Sans"/>
              </a:rPr>
              <a:t>ved</a:t>
            </a:r>
            <a:r>
              <a:rPr b="1" i="0" lang="en" sz="2300" u="none" cap="none" strike="noStrike">
                <a:solidFill>
                  <a:srgbClr val="FFFFFF"/>
                </a:solidFill>
                <a:latin typeface="Open Sans"/>
                <a:ea typeface="Open Sans"/>
                <a:cs typeface="Open Sans"/>
                <a:sym typeface="Open Sans"/>
              </a:rPr>
              <a:t> Open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Education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for </a:t>
            </a:r>
            <a:r>
              <a:rPr b="1" i="0" lang="en" sz="2300" u="none" cap="none" strike="noStrike">
                <a:solidFill>
                  <a:schemeClr val="lt1"/>
                </a:solidFill>
                <a:latin typeface="Open Sans"/>
                <a:ea typeface="Open Sans"/>
                <a:cs typeface="Open Sans"/>
                <a:sym typeface="Open Sans"/>
              </a:rPr>
              <a:t>alle</a:t>
            </a:r>
            <a:endParaRPr b="1" i="0" sz="2300" u="none" cap="none" strike="noStrike">
              <a:solidFill>
                <a:schemeClr val="lt1"/>
              </a:solidFill>
              <a:latin typeface="Open Sans"/>
              <a:ea typeface="Open Sans"/>
              <a:cs typeface="Open Sans"/>
              <a:sym typeface="Open Sans"/>
            </a:endParaRPr>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64" name="Shape 564"/>
        <p:cNvGrpSpPr/>
        <p:nvPr/>
      </p:nvGrpSpPr>
      <p:grpSpPr>
        <a:xfrm>
          <a:off x="0" y="0"/>
          <a:ext cx="0" cy="0"/>
          <a:chOff x="0" y="0"/>
          <a:chExt cx="0" cy="0"/>
        </a:xfrm>
      </p:grpSpPr>
      <p:sp>
        <p:nvSpPr>
          <p:cNvPr id="565" name="Google Shape;565;p47"/>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66" name="Google Shape;566;p47"/>
          <p:cNvSpPr txBox="1"/>
          <p:nvPr/>
        </p:nvSpPr>
        <p:spPr>
          <a:xfrm>
            <a:off x="2623800" y="338599"/>
            <a:ext cx="4996200" cy="2770500"/>
          </a:xfrm>
          <a:prstGeom prst="rect">
            <a:avLst/>
          </a:prstGeom>
          <a:noFill/>
          <a:ln>
            <a:noFill/>
          </a:ln>
        </p:spPr>
        <p:txBody>
          <a:bodyPr anchorCtr="0" anchor="t" bIns="91425" lIns="91425" spcFirstLastPara="1" rIns="91425" wrap="square" tIns="91425">
            <a:spAutoFit/>
          </a:bodyPr>
          <a:lstStyle/>
          <a:p>
            <a:pPr indent="0" lvl="0" marL="0" rtl="0" algn="l">
              <a:spcBef>
                <a:spcPts val="1000"/>
              </a:spcBef>
              <a:spcAft>
                <a:spcPts val="0"/>
              </a:spcAft>
              <a:buClr>
                <a:schemeClr val="dk1"/>
              </a:buClr>
              <a:buSzPts val="1100"/>
              <a:buFont typeface="Arial"/>
              <a:buNone/>
            </a:pPr>
            <a:r>
              <a:rPr b="1" lang="en" sz="2400">
                <a:solidFill>
                  <a:srgbClr val="004993"/>
                </a:solidFill>
                <a:latin typeface="Open Sans"/>
                <a:ea typeface="Open Sans"/>
                <a:cs typeface="Open Sans"/>
                <a:sym typeface="Open Sans"/>
              </a:rPr>
              <a:t>Gør læring livslang: </a:t>
            </a:r>
            <a:br>
              <a:rPr b="1" lang="en" sz="2400">
                <a:solidFill>
                  <a:srgbClr val="004993"/>
                </a:solidFill>
                <a:latin typeface="Open Sans"/>
                <a:ea typeface="Open Sans"/>
                <a:cs typeface="Open Sans"/>
                <a:sym typeface="Open Sans"/>
              </a:rPr>
            </a:br>
            <a:r>
              <a:rPr lang="en" sz="2400">
                <a:solidFill>
                  <a:srgbClr val="004993"/>
                </a:solidFill>
                <a:latin typeface="Open Sans"/>
                <a:ea typeface="Open Sans"/>
                <a:cs typeface="Open Sans"/>
                <a:sym typeface="Open Sans"/>
              </a:rPr>
              <a:t>At være opdateret og tilbyde kontinuerlig læring sikrer mere tilgængelighed for alle ved at bygge bro mellem formelle og uformelle åbne læringsmuligheder. </a:t>
            </a:r>
            <a:endParaRPr b="0" i="0" sz="2400" u="none" cap="none" strike="noStrike">
              <a:solidFill>
                <a:srgbClr val="000000"/>
              </a:solidFill>
              <a:latin typeface="Arial"/>
              <a:ea typeface="Arial"/>
              <a:cs typeface="Arial"/>
              <a:sym typeface="Arial"/>
            </a:endParaRPr>
          </a:p>
        </p:txBody>
      </p:sp>
      <p:sp>
        <p:nvSpPr>
          <p:cNvPr id="567" name="Google Shape;567;p47"/>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68" name="Google Shape;568;p47"/>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69" name="Google Shape;569;p47"/>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70" name="Google Shape;570;p47"/>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1" name="Google Shape;571;p47"/>
          <p:cNvSpPr txBox="1"/>
          <p:nvPr/>
        </p:nvSpPr>
        <p:spPr>
          <a:xfrm>
            <a:off x="185100" y="1060525"/>
            <a:ext cx="22527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lang="en" sz="2300">
                <a:solidFill>
                  <a:srgbClr val="FFFFFF"/>
                </a:solidFill>
                <a:latin typeface="Open Sans"/>
                <a:ea typeface="Open Sans"/>
                <a:cs typeface="Open Sans"/>
                <a:sym typeface="Open Sans"/>
              </a:rPr>
              <a:t>Fordele</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lang="en" sz="2300">
                <a:solidFill>
                  <a:srgbClr val="FFFFFF"/>
                </a:solidFill>
                <a:latin typeface="Open Sans"/>
                <a:ea typeface="Open Sans"/>
                <a:cs typeface="Open Sans"/>
                <a:sym typeface="Open Sans"/>
              </a:rPr>
              <a:t>ved</a:t>
            </a:r>
            <a:r>
              <a:rPr b="1" i="0" lang="en" sz="2300" u="none" cap="none" strike="noStrike">
                <a:solidFill>
                  <a:srgbClr val="FFFFFF"/>
                </a:solidFill>
                <a:latin typeface="Open Sans"/>
                <a:ea typeface="Open Sans"/>
                <a:cs typeface="Open Sans"/>
                <a:sym typeface="Open Sans"/>
              </a:rPr>
              <a:t> Open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Education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for </a:t>
            </a:r>
            <a:r>
              <a:rPr b="1" i="0" lang="en" sz="2300" u="none" cap="none" strike="noStrike">
                <a:solidFill>
                  <a:schemeClr val="lt1"/>
                </a:solidFill>
                <a:latin typeface="Open Sans"/>
                <a:ea typeface="Open Sans"/>
                <a:cs typeface="Open Sans"/>
                <a:sym typeface="Open Sans"/>
              </a:rPr>
              <a:t>alle</a:t>
            </a:r>
            <a:endParaRPr b="1" i="0" sz="2300" u="none" cap="none" strike="noStrike">
              <a:solidFill>
                <a:schemeClr val="lt1"/>
              </a:solidFill>
              <a:latin typeface="Open Sans"/>
              <a:ea typeface="Open Sans"/>
              <a:cs typeface="Open Sans"/>
              <a:sym typeface="Open Sans"/>
            </a:endParaRPr>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75" name="Shape 575"/>
        <p:cNvGrpSpPr/>
        <p:nvPr/>
      </p:nvGrpSpPr>
      <p:grpSpPr>
        <a:xfrm>
          <a:off x="0" y="0"/>
          <a:ext cx="0" cy="0"/>
          <a:chOff x="0" y="0"/>
          <a:chExt cx="0" cy="0"/>
        </a:xfrm>
      </p:grpSpPr>
      <p:sp>
        <p:nvSpPr>
          <p:cNvPr id="576" name="Google Shape;576;p48"/>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77" name="Google Shape;577;p48"/>
          <p:cNvSpPr txBox="1"/>
          <p:nvPr/>
        </p:nvSpPr>
        <p:spPr>
          <a:xfrm>
            <a:off x="2611550" y="551250"/>
            <a:ext cx="4568400" cy="2401200"/>
          </a:xfrm>
          <a:prstGeom prst="rect">
            <a:avLst/>
          </a:prstGeom>
          <a:noFill/>
          <a:ln>
            <a:noFill/>
          </a:ln>
        </p:spPr>
        <p:txBody>
          <a:bodyPr anchorCtr="0" anchor="t" bIns="91425" lIns="91425" spcFirstLastPara="1" rIns="91425" wrap="square" tIns="91425">
            <a:spAutoFit/>
          </a:bodyPr>
          <a:lstStyle/>
          <a:p>
            <a:pPr indent="0" lvl="0" marL="0" rtl="0" algn="l">
              <a:spcBef>
                <a:spcPts val="1000"/>
              </a:spcBef>
              <a:spcAft>
                <a:spcPts val="0"/>
              </a:spcAft>
              <a:buClr>
                <a:schemeClr val="dk1"/>
              </a:buClr>
              <a:buSzPts val="1100"/>
              <a:buFont typeface="Arial"/>
              <a:buNone/>
            </a:pPr>
            <a:r>
              <a:rPr b="1" lang="en" sz="2400">
                <a:solidFill>
                  <a:srgbClr val="004993"/>
                </a:solidFill>
                <a:latin typeface="Open Sans"/>
                <a:ea typeface="Open Sans"/>
                <a:cs typeface="Open Sans"/>
                <a:sym typeface="Open Sans"/>
              </a:rPr>
              <a:t>Øger ligestilling: </a:t>
            </a:r>
            <a:br>
              <a:rPr b="1" lang="en" sz="2400">
                <a:solidFill>
                  <a:srgbClr val="004993"/>
                </a:solidFill>
                <a:latin typeface="Open Sans"/>
                <a:ea typeface="Open Sans"/>
                <a:cs typeface="Open Sans"/>
                <a:sym typeface="Open Sans"/>
              </a:rPr>
            </a:br>
            <a:r>
              <a:rPr lang="en" sz="2400">
                <a:solidFill>
                  <a:srgbClr val="004993"/>
                </a:solidFill>
                <a:latin typeface="Open Sans"/>
                <a:ea typeface="Open Sans"/>
                <a:cs typeface="Open Sans"/>
                <a:sym typeface="Open Sans"/>
              </a:rPr>
              <a:t>Gratis online ressourcer gør det nemmere at levere den samme kvalitetsviden til alle, uanset deres sociale og økonomiske status.</a:t>
            </a:r>
            <a:endParaRPr b="0" i="0" sz="2400" u="none" cap="none" strike="noStrike">
              <a:solidFill>
                <a:srgbClr val="000000"/>
              </a:solidFill>
              <a:latin typeface="Arial"/>
              <a:ea typeface="Arial"/>
              <a:cs typeface="Arial"/>
              <a:sym typeface="Arial"/>
            </a:endParaRPr>
          </a:p>
        </p:txBody>
      </p:sp>
      <p:sp>
        <p:nvSpPr>
          <p:cNvPr id="578" name="Google Shape;578;p48"/>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79" name="Google Shape;579;p48"/>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80" name="Google Shape;580;p48"/>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81" name="Google Shape;581;p48"/>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2" name="Google Shape;582;p48"/>
          <p:cNvSpPr txBox="1"/>
          <p:nvPr/>
        </p:nvSpPr>
        <p:spPr>
          <a:xfrm>
            <a:off x="185100" y="1060525"/>
            <a:ext cx="22527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lang="en" sz="2300">
                <a:solidFill>
                  <a:srgbClr val="FFFFFF"/>
                </a:solidFill>
                <a:latin typeface="Open Sans"/>
                <a:ea typeface="Open Sans"/>
                <a:cs typeface="Open Sans"/>
                <a:sym typeface="Open Sans"/>
              </a:rPr>
              <a:t>Fordele</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lang="en" sz="2300">
                <a:solidFill>
                  <a:srgbClr val="FFFFFF"/>
                </a:solidFill>
                <a:latin typeface="Open Sans"/>
                <a:ea typeface="Open Sans"/>
                <a:cs typeface="Open Sans"/>
                <a:sym typeface="Open Sans"/>
              </a:rPr>
              <a:t>ved</a:t>
            </a:r>
            <a:r>
              <a:rPr b="1" i="0" lang="en" sz="2300" u="none" cap="none" strike="noStrike">
                <a:solidFill>
                  <a:srgbClr val="FFFFFF"/>
                </a:solidFill>
                <a:latin typeface="Open Sans"/>
                <a:ea typeface="Open Sans"/>
                <a:cs typeface="Open Sans"/>
                <a:sym typeface="Open Sans"/>
              </a:rPr>
              <a:t> Open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Education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for </a:t>
            </a:r>
            <a:r>
              <a:rPr b="1" i="0" lang="en" sz="2300" u="none" cap="none" strike="noStrike">
                <a:solidFill>
                  <a:schemeClr val="lt1"/>
                </a:solidFill>
                <a:latin typeface="Open Sans"/>
                <a:ea typeface="Open Sans"/>
                <a:cs typeface="Open Sans"/>
                <a:sym typeface="Open Sans"/>
              </a:rPr>
              <a:t>alle</a:t>
            </a:r>
            <a:endParaRPr b="1" i="0" sz="2300" u="none" cap="none" strike="noStrike">
              <a:solidFill>
                <a:schemeClr val="lt1"/>
              </a:solidFill>
              <a:latin typeface="Open Sans"/>
              <a:ea typeface="Open Sans"/>
              <a:cs typeface="Open Sans"/>
              <a:sym typeface="Open Sans"/>
            </a:endParaRPr>
          </a:p>
        </p:txBody>
      </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86" name="Shape 586"/>
        <p:cNvGrpSpPr/>
        <p:nvPr/>
      </p:nvGrpSpPr>
      <p:grpSpPr>
        <a:xfrm>
          <a:off x="0" y="0"/>
          <a:ext cx="0" cy="0"/>
          <a:chOff x="0" y="0"/>
          <a:chExt cx="0" cy="0"/>
        </a:xfrm>
      </p:grpSpPr>
      <p:sp>
        <p:nvSpPr>
          <p:cNvPr id="587" name="Google Shape;587;p49"/>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88" name="Google Shape;588;p49"/>
          <p:cNvSpPr txBox="1"/>
          <p:nvPr/>
        </p:nvSpPr>
        <p:spPr>
          <a:xfrm>
            <a:off x="2616075" y="366600"/>
            <a:ext cx="4568400" cy="2770500"/>
          </a:xfrm>
          <a:prstGeom prst="rect">
            <a:avLst/>
          </a:prstGeom>
          <a:noFill/>
          <a:ln>
            <a:noFill/>
          </a:ln>
        </p:spPr>
        <p:txBody>
          <a:bodyPr anchorCtr="0" anchor="t" bIns="91425" lIns="91425" spcFirstLastPara="1" rIns="91425" wrap="square" tIns="91425">
            <a:spAutoFit/>
          </a:bodyPr>
          <a:lstStyle/>
          <a:p>
            <a:pPr indent="0" lvl="0" marL="0" rtl="0" algn="l">
              <a:spcBef>
                <a:spcPts val="1000"/>
              </a:spcBef>
              <a:spcAft>
                <a:spcPts val="0"/>
              </a:spcAft>
              <a:buClr>
                <a:schemeClr val="dk1"/>
              </a:buClr>
              <a:buSzPts val="1100"/>
              <a:buFont typeface="Arial"/>
              <a:buNone/>
            </a:pPr>
            <a:r>
              <a:rPr b="1" lang="en" sz="2400">
                <a:solidFill>
                  <a:srgbClr val="004993"/>
                </a:solidFill>
                <a:latin typeface="Open Sans"/>
                <a:ea typeface="Open Sans"/>
                <a:cs typeface="Open Sans"/>
                <a:sym typeface="Open Sans"/>
              </a:rPr>
              <a:t>Promoverer mangfoldighed og inklusion: </a:t>
            </a:r>
            <a:br>
              <a:rPr b="1" lang="en" sz="2400">
                <a:solidFill>
                  <a:srgbClr val="004993"/>
                </a:solidFill>
                <a:latin typeface="Open Sans"/>
                <a:ea typeface="Open Sans"/>
                <a:cs typeface="Open Sans"/>
                <a:sym typeface="Open Sans"/>
              </a:rPr>
            </a:br>
            <a:r>
              <a:rPr lang="en" sz="2400">
                <a:solidFill>
                  <a:srgbClr val="004993"/>
                </a:solidFill>
                <a:latin typeface="Open Sans"/>
                <a:ea typeface="Open Sans"/>
                <a:cs typeface="Open Sans"/>
                <a:sym typeface="Open Sans"/>
              </a:rPr>
              <a:t>OER-materialer, der let kan deles og tilgås via internettet, er et godt værktøj til at opdage og sætte sig ind i forskellige synspunkter.</a:t>
            </a:r>
            <a:endParaRPr b="0" i="0" sz="2400" u="none" cap="none" strike="noStrike">
              <a:solidFill>
                <a:srgbClr val="000000"/>
              </a:solidFill>
              <a:latin typeface="Arial"/>
              <a:ea typeface="Arial"/>
              <a:cs typeface="Arial"/>
              <a:sym typeface="Arial"/>
            </a:endParaRPr>
          </a:p>
        </p:txBody>
      </p:sp>
      <p:sp>
        <p:nvSpPr>
          <p:cNvPr id="589" name="Google Shape;589;p49"/>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90" name="Google Shape;590;p49"/>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91" name="Google Shape;591;p49"/>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92" name="Google Shape;592;p49"/>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3" name="Google Shape;593;p49"/>
          <p:cNvSpPr txBox="1"/>
          <p:nvPr/>
        </p:nvSpPr>
        <p:spPr>
          <a:xfrm>
            <a:off x="185100" y="1060525"/>
            <a:ext cx="22527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lang="en" sz="2300">
                <a:solidFill>
                  <a:srgbClr val="FFFFFF"/>
                </a:solidFill>
                <a:latin typeface="Open Sans"/>
                <a:ea typeface="Open Sans"/>
                <a:cs typeface="Open Sans"/>
                <a:sym typeface="Open Sans"/>
              </a:rPr>
              <a:t>Fordele</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lang="en" sz="2300">
                <a:solidFill>
                  <a:srgbClr val="FFFFFF"/>
                </a:solidFill>
                <a:latin typeface="Open Sans"/>
                <a:ea typeface="Open Sans"/>
                <a:cs typeface="Open Sans"/>
                <a:sym typeface="Open Sans"/>
              </a:rPr>
              <a:t>ved</a:t>
            </a:r>
            <a:r>
              <a:rPr b="1" i="0" lang="en" sz="2300" u="none" cap="none" strike="noStrike">
                <a:solidFill>
                  <a:srgbClr val="FFFFFF"/>
                </a:solidFill>
                <a:latin typeface="Open Sans"/>
                <a:ea typeface="Open Sans"/>
                <a:cs typeface="Open Sans"/>
                <a:sym typeface="Open Sans"/>
              </a:rPr>
              <a:t> Open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Education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for </a:t>
            </a:r>
            <a:r>
              <a:rPr b="1" i="0" lang="en" sz="2300" u="none" cap="none" strike="noStrike">
                <a:solidFill>
                  <a:schemeClr val="lt1"/>
                </a:solidFill>
                <a:latin typeface="Open Sans"/>
                <a:ea typeface="Open Sans"/>
                <a:cs typeface="Open Sans"/>
                <a:sym typeface="Open Sans"/>
              </a:rPr>
              <a:t>alle</a:t>
            </a:r>
            <a:endParaRPr b="1" i="0" sz="2300" u="none" cap="none" strike="noStrike">
              <a:solidFill>
                <a:schemeClr val="lt1"/>
              </a:solidFill>
              <a:latin typeface="Open Sans"/>
              <a:ea typeface="Open Sans"/>
              <a:cs typeface="Open Sans"/>
              <a:sym typeface="Open Sans"/>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98" name="Shape 98"/>
        <p:cNvGrpSpPr/>
        <p:nvPr/>
      </p:nvGrpSpPr>
      <p:grpSpPr>
        <a:xfrm>
          <a:off x="0" y="0"/>
          <a:ext cx="0" cy="0"/>
          <a:chOff x="0" y="0"/>
          <a:chExt cx="0" cy="0"/>
        </a:xfrm>
      </p:grpSpPr>
      <p:sp>
        <p:nvSpPr>
          <p:cNvPr id="99" name="Google Shape;99;p5"/>
          <p:cNvSpPr txBox="1"/>
          <p:nvPr/>
        </p:nvSpPr>
        <p:spPr>
          <a:xfrm>
            <a:off x="3247917" y="939784"/>
            <a:ext cx="3999000" cy="18588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1" lang="en" sz="3700">
                <a:solidFill>
                  <a:srgbClr val="004993"/>
                </a:solidFill>
                <a:latin typeface="Open Sans"/>
                <a:ea typeface="Open Sans"/>
                <a:cs typeface="Open Sans"/>
                <a:sym typeface="Open Sans"/>
              </a:rPr>
              <a:t>Hvad er</a:t>
            </a:r>
            <a:endParaRPr b="1" i="0" sz="3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3700"/>
              <a:buFont typeface="Arial"/>
              <a:buNone/>
            </a:pPr>
            <a:r>
              <a:rPr b="1" lang="en" sz="3700">
                <a:solidFill>
                  <a:srgbClr val="004993"/>
                </a:solidFill>
                <a:latin typeface="Open Sans"/>
                <a:ea typeface="Open Sans"/>
                <a:cs typeface="Open Sans"/>
                <a:sym typeface="Open Sans"/>
              </a:rPr>
              <a:t>“åbne </a:t>
            </a:r>
            <a:endParaRPr b="1" sz="3700">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3700"/>
              <a:buFont typeface="Arial"/>
              <a:buNone/>
            </a:pPr>
            <a:r>
              <a:rPr b="1" i="0" lang="en" sz="3700" u="none" cap="none" strike="noStrike">
                <a:solidFill>
                  <a:srgbClr val="004993"/>
                </a:solidFill>
                <a:latin typeface="Open Sans"/>
                <a:ea typeface="Open Sans"/>
                <a:cs typeface="Open Sans"/>
                <a:sym typeface="Open Sans"/>
              </a:rPr>
              <a:t>licence</a:t>
            </a:r>
            <a:r>
              <a:rPr b="1" lang="en" sz="3700">
                <a:solidFill>
                  <a:srgbClr val="004993"/>
                </a:solidFill>
                <a:latin typeface="Open Sans"/>
                <a:ea typeface="Open Sans"/>
                <a:cs typeface="Open Sans"/>
                <a:sym typeface="Open Sans"/>
              </a:rPr>
              <a:t>r”</a:t>
            </a:r>
            <a:r>
              <a:rPr b="1" i="0" lang="en" sz="3700" u="none" cap="none" strike="noStrike">
                <a:solidFill>
                  <a:srgbClr val="004993"/>
                </a:solidFill>
                <a:latin typeface="Open Sans"/>
                <a:ea typeface="Open Sans"/>
                <a:cs typeface="Open Sans"/>
                <a:sym typeface="Open Sans"/>
              </a:rPr>
              <a:t>?</a:t>
            </a:r>
            <a:endParaRPr b="1" i="0" sz="3700" u="none" cap="none" strike="noStrike">
              <a:solidFill>
                <a:srgbClr val="004993"/>
              </a:solidFill>
              <a:latin typeface="Open Sans"/>
              <a:ea typeface="Open Sans"/>
              <a:cs typeface="Open Sans"/>
              <a:sym typeface="Open Sans"/>
            </a:endParaRPr>
          </a:p>
        </p:txBody>
      </p:sp>
      <p:sp>
        <p:nvSpPr>
          <p:cNvPr id="100" name="Google Shape;100;p5"/>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101" name="Google Shape;101;p5"/>
          <p:cNvPicPr preferRelativeResize="0"/>
          <p:nvPr/>
        </p:nvPicPr>
        <p:blipFill rotWithShape="1">
          <a:blip r:embed="rId3">
            <a:alphaModFix/>
          </a:blip>
          <a:srcRect b="0" l="0" r="0" t="0"/>
          <a:stretch/>
        </p:blipFill>
        <p:spPr>
          <a:xfrm>
            <a:off x="758900" y="1067800"/>
            <a:ext cx="2053626" cy="1559049"/>
          </a:xfrm>
          <a:prstGeom prst="rect">
            <a:avLst/>
          </a:prstGeom>
          <a:noFill/>
          <a:ln>
            <a:noFill/>
          </a:ln>
        </p:spPr>
      </p:pic>
      <p:sp>
        <p:nvSpPr>
          <p:cNvPr id="102" name="Google Shape;102;p5"/>
          <p:cNvSpPr txBox="1"/>
          <p:nvPr/>
        </p:nvSpPr>
        <p:spPr>
          <a:xfrm>
            <a:off x="1157425" y="1231650"/>
            <a:ext cx="31458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 sz="3200" u="none" cap="none" strike="noStrike">
                <a:solidFill>
                  <a:schemeClr val="lt1"/>
                </a:solidFill>
                <a:latin typeface="Open Sans"/>
                <a:ea typeface="Open Sans"/>
                <a:cs typeface="Open Sans"/>
                <a:sym typeface="Open Sans"/>
              </a:rPr>
              <a:t>OER</a:t>
            </a:r>
            <a:endParaRPr b="1" i="0" sz="3200" u="none" cap="none" strike="noStrike">
              <a:solidFill>
                <a:schemeClr val="lt1"/>
              </a:solidFill>
              <a:latin typeface="Open Sans"/>
              <a:ea typeface="Open Sans"/>
              <a:cs typeface="Open Sans"/>
              <a:sym typeface="Open Sans"/>
            </a:endParaRPr>
          </a:p>
          <a:p>
            <a:pPr indent="0" lvl="0" marL="0" rtl="0" algn="l">
              <a:spcBef>
                <a:spcPts val="0"/>
              </a:spcBef>
              <a:spcAft>
                <a:spcPts val="0"/>
              </a:spcAft>
              <a:buClr>
                <a:schemeClr val="dk1"/>
              </a:buClr>
              <a:buSzPts val="2300"/>
              <a:buFont typeface="Arial"/>
              <a:buNone/>
            </a:pPr>
            <a:r>
              <a:rPr lang="en" sz="2300">
                <a:solidFill>
                  <a:schemeClr val="lt1"/>
                </a:solidFill>
                <a:latin typeface="Open Sans"/>
                <a:ea typeface="Open Sans"/>
                <a:cs typeface="Open Sans"/>
                <a:sym typeface="Open Sans"/>
              </a:rPr>
              <a:t>BASIS</a:t>
            </a:r>
            <a:endParaRPr b="0" i="0" sz="2300" u="none" cap="none" strike="noStrike">
              <a:solidFill>
                <a:schemeClr val="lt1"/>
              </a:solidFill>
              <a:latin typeface="Open Sans"/>
              <a:ea typeface="Open Sans"/>
              <a:cs typeface="Open Sans"/>
              <a:sym typeface="Open Sans"/>
            </a:endParaRPr>
          </a:p>
        </p:txBody>
      </p:sp>
      <p:cxnSp>
        <p:nvCxnSpPr>
          <p:cNvPr id="103" name="Google Shape;103;p5"/>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104" name="Google Shape;104;p5"/>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97" name="Shape 597"/>
        <p:cNvGrpSpPr/>
        <p:nvPr/>
      </p:nvGrpSpPr>
      <p:grpSpPr>
        <a:xfrm>
          <a:off x="0" y="0"/>
          <a:ext cx="0" cy="0"/>
          <a:chOff x="0" y="0"/>
          <a:chExt cx="0" cy="0"/>
        </a:xfrm>
      </p:grpSpPr>
      <p:sp>
        <p:nvSpPr>
          <p:cNvPr id="598" name="Google Shape;598;p5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99" name="Google Shape;599;p50"/>
          <p:cNvSpPr txBox="1"/>
          <p:nvPr/>
        </p:nvSpPr>
        <p:spPr>
          <a:xfrm>
            <a:off x="2634175" y="703375"/>
            <a:ext cx="4568400" cy="2031900"/>
          </a:xfrm>
          <a:prstGeom prst="rect">
            <a:avLst/>
          </a:prstGeom>
          <a:noFill/>
          <a:ln>
            <a:noFill/>
          </a:ln>
        </p:spPr>
        <p:txBody>
          <a:bodyPr anchorCtr="0" anchor="t" bIns="91425" lIns="91425" spcFirstLastPara="1" rIns="91425" wrap="square" tIns="91425">
            <a:spAutoFit/>
          </a:bodyPr>
          <a:lstStyle/>
          <a:p>
            <a:pPr indent="0" lvl="0" marL="0" rtl="0" algn="l">
              <a:spcBef>
                <a:spcPts val="1000"/>
              </a:spcBef>
              <a:spcAft>
                <a:spcPts val="1000"/>
              </a:spcAft>
              <a:buClr>
                <a:schemeClr val="dk1"/>
              </a:buClr>
              <a:buSzPts val="1100"/>
              <a:buFont typeface="Arial"/>
              <a:buNone/>
            </a:pPr>
            <a:r>
              <a:rPr b="1" lang="en" sz="2400">
                <a:solidFill>
                  <a:srgbClr val="004993"/>
                </a:solidFill>
                <a:latin typeface="Open Sans"/>
                <a:ea typeface="Open Sans"/>
                <a:cs typeface="Open Sans"/>
                <a:sym typeface="Open Sans"/>
              </a:rPr>
              <a:t>Fremmer citizen science: </a:t>
            </a:r>
            <a:r>
              <a:rPr lang="en" sz="2400">
                <a:solidFill>
                  <a:srgbClr val="004993"/>
                </a:solidFill>
                <a:latin typeface="Open Sans"/>
                <a:ea typeface="Open Sans"/>
                <a:cs typeface="Open Sans"/>
                <a:sym typeface="Open Sans"/>
              </a:rPr>
              <a:t>Viden kan skabes af alle, og tilgængeligheden af materialer gør det nemmere for folk at fortsætte med at tilegne viden.</a:t>
            </a:r>
            <a:endParaRPr b="0" i="0" sz="2400" u="none" cap="none" strike="noStrike">
              <a:solidFill>
                <a:srgbClr val="000000"/>
              </a:solidFill>
              <a:latin typeface="Arial"/>
              <a:ea typeface="Arial"/>
              <a:cs typeface="Arial"/>
              <a:sym typeface="Arial"/>
            </a:endParaRPr>
          </a:p>
        </p:txBody>
      </p:sp>
      <p:sp>
        <p:nvSpPr>
          <p:cNvPr id="600" name="Google Shape;600;p50"/>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601" name="Google Shape;601;p50"/>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602" name="Google Shape;602;p5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603" name="Google Shape;603;p50"/>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4" name="Google Shape;604;p50"/>
          <p:cNvSpPr txBox="1"/>
          <p:nvPr/>
        </p:nvSpPr>
        <p:spPr>
          <a:xfrm>
            <a:off x="185100" y="1060525"/>
            <a:ext cx="22527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lang="en" sz="2300">
                <a:solidFill>
                  <a:srgbClr val="FFFFFF"/>
                </a:solidFill>
                <a:latin typeface="Open Sans"/>
                <a:ea typeface="Open Sans"/>
                <a:cs typeface="Open Sans"/>
                <a:sym typeface="Open Sans"/>
              </a:rPr>
              <a:t>Fordele</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lang="en" sz="2300">
                <a:solidFill>
                  <a:srgbClr val="FFFFFF"/>
                </a:solidFill>
                <a:latin typeface="Open Sans"/>
                <a:ea typeface="Open Sans"/>
                <a:cs typeface="Open Sans"/>
                <a:sym typeface="Open Sans"/>
              </a:rPr>
              <a:t>ved</a:t>
            </a:r>
            <a:r>
              <a:rPr b="1" i="0" lang="en" sz="2300" u="none" cap="none" strike="noStrike">
                <a:solidFill>
                  <a:srgbClr val="FFFFFF"/>
                </a:solidFill>
                <a:latin typeface="Open Sans"/>
                <a:ea typeface="Open Sans"/>
                <a:cs typeface="Open Sans"/>
                <a:sym typeface="Open Sans"/>
              </a:rPr>
              <a:t> Open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Education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for </a:t>
            </a:r>
            <a:r>
              <a:rPr b="1" i="0" lang="en" sz="2300" u="none" cap="none" strike="noStrike">
                <a:solidFill>
                  <a:schemeClr val="lt1"/>
                </a:solidFill>
                <a:latin typeface="Open Sans"/>
                <a:ea typeface="Open Sans"/>
                <a:cs typeface="Open Sans"/>
                <a:sym typeface="Open Sans"/>
              </a:rPr>
              <a:t>alle</a:t>
            </a:r>
            <a:endParaRPr b="1" i="0" sz="2300" u="none" cap="none" strike="noStrike">
              <a:solidFill>
                <a:schemeClr val="lt1"/>
              </a:solidFill>
              <a:latin typeface="Open Sans"/>
              <a:ea typeface="Open Sans"/>
              <a:cs typeface="Open Sans"/>
              <a:sym typeface="Open Sans"/>
            </a:endParaRPr>
          </a:p>
        </p:txBody>
      </p:sp>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08" name="Shape 608"/>
        <p:cNvGrpSpPr/>
        <p:nvPr/>
      </p:nvGrpSpPr>
      <p:grpSpPr>
        <a:xfrm>
          <a:off x="0" y="0"/>
          <a:ext cx="0" cy="0"/>
          <a:chOff x="0" y="0"/>
          <a:chExt cx="0" cy="0"/>
        </a:xfrm>
      </p:grpSpPr>
      <p:sp>
        <p:nvSpPr>
          <p:cNvPr id="609" name="Google Shape;609;p51"/>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10" name="Google Shape;610;p51"/>
          <p:cNvSpPr txBox="1"/>
          <p:nvPr/>
        </p:nvSpPr>
        <p:spPr>
          <a:xfrm>
            <a:off x="2590250" y="334075"/>
            <a:ext cx="4946700" cy="27705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Clr>
                <a:schemeClr val="dk1"/>
              </a:buClr>
              <a:buSzPts val="1100"/>
              <a:buFont typeface="Arial"/>
              <a:buNone/>
            </a:pPr>
            <a:r>
              <a:rPr b="1" lang="en" sz="2100">
                <a:solidFill>
                  <a:srgbClr val="004993"/>
                </a:solidFill>
                <a:latin typeface="Open Sans"/>
                <a:ea typeface="Open Sans"/>
                <a:cs typeface="Open Sans"/>
                <a:sym typeface="Open Sans"/>
              </a:rPr>
              <a:t>Forbedrer kvaliteten: </a:t>
            </a:r>
            <a:br>
              <a:rPr b="1" lang="en" sz="2100">
                <a:solidFill>
                  <a:srgbClr val="004993"/>
                </a:solidFill>
                <a:latin typeface="Open Sans"/>
                <a:ea typeface="Open Sans"/>
                <a:cs typeface="Open Sans"/>
                <a:sym typeface="Open Sans"/>
              </a:rPr>
            </a:br>
            <a:r>
              <a:rPr lang="en" sz="2100">
                <a:solidFill>
                  <a:srgbClr val="004993"/>
                </a:solidFill>
                <a:latin typeface="Open Sans"/>
                <a:ea typeface="Open Sans"/>
                <a:cs typeface="Open Sans"/>
                <a:sym typeface="Open Sans"/>
              </a:rPr>
              <a:t>Alle kan bidrage til kvalitets-</a:t>
            </a:r>
            <a:br>
              <a:rPr lang="en" sz="2100">
                <a:solidFill>
                  <a:srgbClr val="004993"/>
                </a:solidFill>
                <a:latin typeface="Open Sans"/>
                <a:ea typeface="Open Sans"/>
                <a:cs typeface="Open Sans"/>
                <a:sym typeface="Open Sans"/>
              </a:rPr>
            </a:br>
            <a:r>
              <a:rPr lang="en" sz="2100">
                <a:solidFill>
                  <a:srgbClr val="004993"/>
                </a:solidFill>
                <a:latin typeface="Open Sans"/>
                <a:ea typeface="Open Sans"/>
                <a:cs typeface="Open Sans"/>
                <a:sym typeface="Open Sans"/>
              </a:rPr>
              <a:t>forbedringer af OER ved blot at stille spørgsmål for at afklare dem; </a:t>
            </a:r>
            <a:br>
              <a:rPr lang="en" sz="2100">
                <a:solidFill>
                  <a:srgbClr val="004993"/>
                </a:solidFill>
                <a:latin typeface="Open Sans"/>
                <a:ea typeface="Open Sans"/>
                <a:cs typeface="Open Sans"/>
                <a:sym typeface="Open Sans"/>
              </a:rPr>
            </a:br>
            <a:r>
              <a:rPr lang="en" sz="2100">
                <a:solidFill>
                  <a:srgbClr val="004993"/>
                </a:solidFill>
                <a:latin typeface="Open Sans"/>
                <a:ea typeface="Open Sans"/>
                <a:cs typeface="Open Sans"/>
                <a:sym typeface="Open Sans"/>
              </a:rPr>
              <a:t>ingen adgang betyder ingen spørgsmål, ingen spørgsmål betyder ingen tvivl, ingen tvivl betyder ingen forbedringer.</a:t>
            </a:r>
            <a:endParaRPr b="0" i="0" sz="2100" u="none" cap="none" strike="noStrike">
              <a:solidFill>
                <a:srgbClr val="004993"/>
              </a:solidFill>
              <a:latin typeface="Open Sans"/>
              <a:ea typeface="Open Sans"/>
              <a:cs typeface="Open Sans"/>
              <a:sym typeface="Open Sans"/>
            </a:endParaRPr>
          </a:p>
        </p:txBody>
      </p:sp>
      <p:sp>
        <p:nvSpPr>
          <p:cNvPr id="611" name="Google Shape;611;p51"/>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612" name="Google Shape;612;p51"/>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613" name="Google Shape;613;p51"/>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614" name="Google Shape;614;p51"/>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5" name="Google Shape;615;p51"/>
          <p:cNvSpPr txBox="1"/>
          <p:nvPr/>
        </p:nvSpPr>
        <p:spPr>
          <a:xfrm>
            <a:off x="185100" y="1060525"/>
            <a:ext cx="22527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lang="en" sz="2300">
                <a:solidFill>
                  <a:srgbClr val="FFFFFF"/>
                </a:solidFill>
                <a:latin typeface="Open Sans"/>
                <a:ea typeface="Open Sans"/>
                <a:cs typeface="Open Sans"/>
                <a:sym typeface="Open Sans"/>
              </a:rPr>
              <a:t>Fordele</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lang="en" sz="2300">
                <a:solidFill>
                  <a:srgbClr val="FFFFFF"/>
                </a:solidFill>
                <a:latin typeface="Open Sans"/>
                <a:ea typeface="Open Sans"/>
                <a:cs typeface="Open Sans"/>
                <a:sym typeface="Open Sans"/>
              </a:rPr>
              <a:t>ved</a:t>
            </a:r>
            <a:r>
              <a:rPr b="1" i="0" lang="en" sz="2300" u="none" cap="none" strike="noStrike">
                <a:solidFill>
                  <a:srgbClr val="FFFFFF"/>
                </a:solidFill>
                <a:latin typeface="Open Sans"/>
                <a:ea typeface="Open Sans"/>
                <a:cs typeface="Open Sans"/>
                <a:sym typeface="Open Sans"/>
              </a:rPr>
              <a:t> Open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Education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for </a:t>
            </a:r>
            <a:r>
              <a:rPr b="1" i="0" lang="en" sz="2300" u="none" cap="none" strike="noStrike">
                <a:solidFill>
                  <a:schemeClr val="lt1"/>
                </a:solidFill>
                <a:latin typeface="Open Sans"/>
                <a:ea typeface="Open Sans"/>
                <a:cs typeface="Open Sans"/>
                <a:sym typeface="Open Sans"/>
              </a:rPr>
              <a:t>alle</a:t>
            </a:r>
            <a:endParaRPr b="1" i="0" sz="2300" u="none" cap="none" strike="noStrike">
              <a:solidFill>
                <a:schemeClr val="lt1"/>
              </a:solidFill>
              <a:latin typeface="Open Sans"/>
              <a:ea typeface="Open Sans"/>
              <a:cs typeface="Open Sans"/>
              <a:sym typeface="Open Sans"/>
            </a:endParaRPr>
          </a:p>
        </p:txBody>
      </p:sp>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19" name="Shape 619"/>
        <p:cNvGrpSpPr/>
        <p:nvPr/>
      </p:nvGrpSpPr>
      <p:grpSpPr>
        <a:xfrm>
          <a:off x="0" y="0"/>
          <a:ext cx="0" cy="0"/>
          <a:chOff x="0" y="0"/>
          <a:chExt cx="0" cy="0"/>
        </a:xfrm>
      </p:grpSpPr>
      <p:sp>
        <p:nvSpPr>
          <p:cNvPr id="620" name="Google Shape;620;p5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621" name="Google Shape;621;p5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622" name="Google Shape;622;p52"/>
          <p:cNvSpPr txBox="1"/>
          <p:nvPr/>
        </p:nvSpPr>
        <p:spPr>
          <a:xfrm>
            <a:off x="2727475" y="735900"/>
            <a:ext cx="4688100" cy="20319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Clr>
                <a:schemeClr val="dk1"/>
              </a:buClr>
              <a:buSzPts val="1100"/>
              <a:buFont typeface="Arial"/>
              <a:buNone/>
            </a:pPr>
            <a:r>
              <a:rPr b="1" lang="en" sz="2400">
                <a:solidFill>
                  <a:srgbClr val="004993"/>
                </a:solidFill>
                <a:latin typeface="Open Sans"/>
                <a:ea typeface="Open Sans"/>
                <a:cs typeface="Open Sans"/>
                <a:sym typeface="Open Sans"/>
              </a:rPr>
              <a:t>Udvider grænser: </a:t>
            </a:r>
            <a:br>
              <a:rPr b="1" lang="en" sz="2400">
                <a:solidFill>
                  <a:srgbClr val="004993"/>
                </a:solidFill>
                <a:latin typeface="Open Sans"/>
                <a:ea typeface="Open Sans"/>
                <a:cs typeface="Open Sans"/>
                <a:sym typeface="Open Sans"/>
              </a:rPr>
            </a:br>
            <a:r>
              <a:rPr lang="en" sz="2400">
                <a:solidFill>
                  <a:srgbClr val="004993"/>
                </a:solidFill>
                <a:latin typeface="Open Sans"/>
                <a:ea typeface="Open Sans"/>
                <a:cs typeface="Open Sans"/>
                <a:sym typeface="Open Sans"/>
              </a:rPr>
              <a:t>OER er en vidunderlig måde at dele viden på tværs af grænser, hvilket muliggør tilpasninger, som fungerer lokalt.</a:t>
            </a:r>
            <a:endParaRPr b="0" i="0" sz="2400" u="none" cap="none" strike="noStrike">
              <a:solidFill>
                <a:srgbClr val="004993"/>
              </a:solidFill>
              <a:latin typeface="Arial"/>
              <a:ea typeface="Arial"/>
              <a:cs typeface="Arial"/>
              <a:sym typeface="Arial"/>
            </a:endParaRPr>
          </a:p>
        </p:txBody>
      </p:sp>
      <p:sp>
        <p:nvSpPr>
          <p:cNvPr id="623" name="Google Shape;623;p5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624" name="Google Shape;624;p5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sp>
        <p:nvSpPr>
          <p:cNvPr id="625" name="Google Shape;625;p5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6" name="Google Shape;626;p52"/>
          <p:cNvSpPr txBox="1"/>
          <p:nvPr/>
        </p:nvSpPr>
        <p:spPr>
          <a:xfrm>
            <a:off x="185100" y="1060525"/>
            <a:ext cx="22527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lang="en" sz="2300">
                <a:solidFill>
                  <a:srgbClr val="FFFFFF"/>
                </a:solidFill>
                <a:latin typeface="Open Sans"/>
                <a:ea typeface="Open Sans"/>
                <a:cs typeface="Open Sans"/>
                <a:sym typeface="Open Sans"/>
              </a:rPr>
              <a:t>Fordele</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lang="en" sz="2300">
                <a:solidFill>
                  <a:srgbClr val="FFFFFF"/>
                </a:solidFill>
                <a:latin typeface="Open Sans"/>
                <a:ea typeface="Open Sans"/>
                <a:cs typeface="Open Sans"/>
                <a:sym typeface="Open Sans"/>
              </a:rPr>
              <a:t>ved</a:t>
            </a:r>
            <a:r>
              <a:rPr b="1" i="0" lang="en" sz="2300" u="none" cap="none" strike="noStrike">
                <a:solidFill>
                  <a:srgbClr val="FFFFFF"/>
                </a:solidFill>
                <a:latin typeface="Open Sans"/>
                <a:ea typeface="Open Sans"/>
                <a:cs typeface="Open Sans"/>
                <a:sym typeface="Open Sans"/>
              </a:rPr>
              <a:t> Open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Education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for </a:t>
            </a:r>
            <a:r>
              <a:rPr b="1" i="0" lang="en" sz="2300" u="none" cap="none" strike="noStrike">
                <a:solidFill>
                  <a:schemeClr val="lt1"/>
                </a:solidFill>
                <a:latin typeface="Open Sans"/>
                <a:ea typeface="Open Sans"/>
                <a:cs typeface="Open Sans"/>
                <a:sym typeface="Open Sans"/>
              </a:rPr>
              <a:t>alle</a:t>
            </a:r>
            <a:endParaRPr b="1" i="0" sz="2300" u="none" cap="none" strike="noStrike">
              <a:solidFill>
                <a:schemeClr val="lt1"/>
              </a:solidFill>
              <a:latin typeface="Open Sans"/>
              <a:ea typeface="Open Sans"/>
              <a:cs typeface="Open Sans"/>
              <a:sym typeface="Open Sans"/>
            </a:endParaRPr>
          </a:p>
        </p:txBody>
      </p:sp>
    </p:spTree>
  </p:cSld>
  <p:clrMapOvr>
    <a:masterClrMapping/>
  </p:clrMapOvr>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630" name="Shape 630"/>
        <p:cNvGrpSpPr/>
        <p:nvPr/>
      </p:nvGrpSpPr>
      <p:grpSpPr>
        <a:xfrm>
          <a:off x="0" y="0"/>
          <a:ext cx="0" cy="0"/>
          <a:chOff x="0" y="0"/>
          <a:chExt cx="0" cy="0"/>
        </a:xfrm>
      </p:grpSpPr>
      <p:sp>
        <p:nvSpPr>
          <p:cNvPr id="631" name="Google Shape;631;g30556d74195_0_0"/>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32" name="Google Shape;632;g30556d74195_0_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33" name="Google Shape;633;g30556d74195_0_0"/>
          <p:cNvSpPr txBox="1"/>
          <p:nvPr/>
        </p:nvSpPr>
        <p:spPr>
          <a:xfrm>
            <a:off x="2664775" y="217900"/>
            <a:ext cx="4845300" cy="3059400"/>
          </a:xfrm>
          <a:prstGeom prst="rect">
            <a:avLst/>
          </a:prstGeom>
          <a:noFill/>
          <a:ln>
            <a:noFill/>
          </a:ln>
        </p:spPr>
        <p:txBody>
          <a:bodyPr anchorCtr="0" anchor="t" bIns="74375" lIns="74375" spcFirstLastPara="1" rIns="74375" wrap="square" tIns="74375">
            <a:spAutoFit/>
          </a:bodyPr>
          <a:lstStyle/>
          <a:p>
            <a:pPr indent="0" lvl="0" marL="0" rtl="0" algn="l">
              <a:spcBef>
                <a:spcPts val="0"/>
              </a:spcBef>
              <a:spcAft>
                <a:spcPts val="0"/>
              </a:spcAft>
              <a:buClr>
                <a:schemeClr val="dk1"/>
              </a:buClr>
              <a:buSzPts val="1100"/>
              <a:buFont typeface="Arial"/>
              <a:buNone/>
            </a:pPr>
            <a:r>
              <a:rPr b="1" lang="en" sz="2100">
                <a:solidFill>
                  <a:srgbClr val="B9E9F6"/>
                </a:solidFill>
                <a:latin typeface="Open Sans"/>
                <a:ea typeface="Open Sans"/>
                <a:cs typeface="Open Sans"/>
                <a:sym typeface="Open Sans"/>
              </a:rPr>
              <a:t>Støtter faglig udvikling: </a:t>
            </a:r>
            <a:br>
              <a:rPr b="1" lang="en" sz="2100">
                <a:solidFill>
                  <a:srgbClr val="B9E9F6"/>
                </a:solidFill>
                <a:latin typeface="Open Sans"/>
                <a:ea typeface="Open Sans"/>
                <a:cs typeface="Open Sans"/>
                <a:sym typeface="Open Sans"/>
              </a:rPr>
            </a:br>
            <a:r>
              <a:rPr lang="en" sz="2100">
                <a:solidFill>
                  <a:srgbClr val="B9E9F6"/>
                </a:solidFill>
                <a:latin typeface="Open Sans"/>
                <a:ea typeface="Open Sans"/>
                <a:cs typeface="Open Sans"/>
                <a:sym typeface="Open Sans"/>
              </a:rPr>
              <a:t>At engagere sig på biblioteks-, institutions-, nationalt eller internationalt niveau med OER og OE-governance kan bruges som en faglig udviklingsmulighed og karrierevej uden for de "traditionelle" eller mere etablerede biblioteksfaglige områder.</a:t>
            </a:r>
            <a:endParaRPr b="0" i="0" sz="2100" u="none" cap="none" strike="noStrike">
              <a:solidFill>
                <a:srgbClr val="B9E9F6"/>
              </a:solidFill>
              <a:latin typeface="Arial"/>
              <a:ea typeface="Arial"/>
              <a:cs typeface="Arial"/>
              <a:sym typeface="Arial"/>
            </a:endParaRPr>
          </a:p>
        </p:txBody>
      </p:sp>
      <p:sp>
        <p:nvSpPr>
          <p:cNvPr id="634" name="Google Shape;634;g30556d74195_0_0"/>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35" name="Google Shape;635;g30556d74195_0_0"/>
          <p:cNvSpPr txBox="1"/>
          <p:nvPr/>
        </p:nvSpPr>
        <p:spPr>
          <a:xfrm>
            <a:off x="193500" y="1165272"/>
            <a:ext cx="2078400" cy="1233900"/>
          </a:xfrm>
          <a:prstGeom prst="rect">
            <a:avLst/>
          </a:prstGeom>
          <a:noFill/>
          <a:ln>
            <a:noFill/>
          </a:ln>
        </p:spPr>
        <p:txBody>
          <a:bodyPr anchorCtr="0" anchor="t" bIns="74375" lIns="74375" spcFirstLastPara="1" rIns="74375" wrap="square" tIns="74375">
            <a:spAutoFit/>
          </a:bodyPr>
          <a:lstStyle/>
          <a:p>
            <a:pPr indent="0" lvl="0" marL="0" marR="0" rtl="0" algn="l">
              <a:lnSpc>
                <a:spcPct val="80000"/>
              </a:lnSpc>
              <a:spcBef>
                <a:spcPts val="0"/>
              </a:spcBef>
              <a:spcAft>
                <a:spcPts val="0"/>
              </a:spcAft>
              <a:buClr>
                <a:srgbClr val="000000"/>
              </a:buClr>
              <a:buSzPts val="2200"/>
              <a:buFont typeface="Arial"/>
              <a:buNone/>
            </a:pPr>
            <a:r>
              <a:rPr b="1" lang="en" sz="2200">
                <a:solidFill>
                  <a:srgbClr val="004993"/>
                </a:solidFill>
                <a:latin typeface="Open Sans"/>
                <a:ea typeface="Open Sans"/>
                <a:cs typeface="Open Sans"/>
                <a:sym typeface="Open Sans"/>
              </a:rPr>
              <a:t>Fordele</a:t>
            </a:r>
            <a:endParaRPr b="1" i="0" sz="22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200"/>
              <a:buFont typeface="Arial"/>
              <a:buNone/>
            </a:pPr>
            <a:r>
              <a:rPr b="1" lang="en" sz="2200">
                <a:solidFill>
                  <a:srgbClr val="004993"/>
                </a:solidFill>
                <a:latin typeface="Open Sans"/>
                <a:ea typeface="Open Sans"/>
                <a:cs typeface="Open Sans"/>
                <a:sym typeface="Open Sans"/>
              </a:rPr>
              <a:t>ved</a:t>
            </a:r>
            <a:r>
              <a:rPr b="1" i="0" lang="en" sz="2200" u="none" cap="none" strike="noStrike">
                <a:solidFill>
                  <a:srgbClr val="004993"/>
                </a:solidFill>
                <a:latin typeface="Open Sans"/>
                <a:ea typeface="Open Sans"/>
                <a:cs typeface="Open Sans"/>
                <a:sym typeface="Open Sans"/>
              </a:rPr>
              <a:t> Open </a:t>
            </a:r>
            <a:endParaRPr b="1" i="0" sz="22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004993"/>
                </a:solidFill>
                <a:latin typeface="Open Sans"/>
                <a:ea typeface="Open Sans"/>
                <a:cs typeface="Open Sans"/>
                <a:sym typeface="Open Sans"/>
              </a:rPr>
              <a:t>Education for </a:t>
            </a:r>
            <a:r>
              <a:rPr b="1" i="0" lang="en" sz="2200" u="none" cap="none" strike="noStrike">
                <a:solidFill>
                  <a:srgbClr val="FFDE59"/>
                </a:solidFill>
                <a:latin typeface="Open Sans"/>
                <a:ea typeface="Open Sans"/>
                <a:cs typeface="Open Sans"/>
                <a:sym typeface="Open Sans"/>
              </a:rPr>
              <a:t>bi</a:t>
            </a:r>
            <a:r>
              <a:rPr b="1" lang="en" sz="2200">
                <a:solidFill>
                  <a:srgbClr val="FFDE59"/>
                </a:solidFill>
                <a:latin typeface="Open Sans"/>
                <a:ea typeface="Open Sans"/>
                <a:cs typeface="Open Sans"/>
                <a:sym typeface="Open Sans"/>
              </a:rPr>
              <a:t>bliotekarer</a:t>
            </a:r>
            <a:endParaRPr b="1" i="0" sz="2200" u="none" cap="none" strike="noStrike">
              <a:solidFill>
                <a:srgbClr val="FFDE59"/>
              </a:solidFill>
              <a:latin typeface="Open Sans"/>
              <a:ea typeface="Open Sans"/>
              <a:cs typeface="Open Sans"/>
              <a:sym typeface="Open Sans"/>
            </a:endParaRPr>
          </a:p>
        </p:txBody>
      </p:sp>
      <p:cxnSp>
        <p:nvCxnSpPr>
          <p:cNvPr id="636" name="Google Shape;636;g30556d74195_0_0"/>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637" name="Google Shape;637;g30556d74195_0_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Tree>
  </p:cSld>
  <p:clrMapOvr>
    <a:masterClrMapping/>
  </p:clrMapOvr>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641" name="Shape 641"/>
        <p:cNvGrpSpPr/>
        <p:nvPr/>
      </p:nvGrpSpPr>
      <p:grpSpPr>
        <a:xfrm>
          <a:off x="0" y="0"/>
          <a:ext cx="0" cy="0"/>
          <a:chOff x="0" y="0"/>
          <a:chExt cx="0" cy="0"/>
        </a:xfrm>
      </p:grpSpPr>
      <p:sp>
        <p:nvSpPr>
          <p:cNvPr id="642" name="Google Shape;642;p54"/>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43" name="Google Shape;643;p54"/>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44" name="Google Shape;644;p54"/>
          <p:cNvSpPr txBox="1"/>
          <p:nvPr/>
        </p:nvSpPr>
        <p:spPr>
          <a:xfrm>
            <a:off x="2667475" y="217900"/>
            <a:ext cx="4885500" cy="3059400"/>
          </a:xfrm>
          <a:prstGeom prst="rect">
            <a:avLst/>
          </a:prstGeom>
          <a:noFill/>
          <a:ln>
            <a:noFill/>
          </a:ln>
        </p:spPr>
        <p:txBody>
          <a:bodyPr anchorCtr="0" anchor="t" bIns="74375" lIns="74375" spcFirstLastPara="1" rIns="74375" wrap="square" tIns="74375">
            <a:spAutoFit/>
          </a:bodyPr>
          <a:lstStyle/>
          <a:p>
            <a:pPr indent="0" lvl="0" marL="0" rtl="0" algn="l">
              <a:spcBef>
                <a:spcPts val="1000"/>
              </a:spcBef>
              <a:spcAft>
                <a:spcPts val="0"/>
              </a:spcAft>
              <a:buClr>
                <a:schemeClr val="dk1"/>
              </a:buClr>
              <a:buSzPts val="1100"/>
              <a:buFont typeface="Arial"/>
              <a:buNone/>
            </a:pPr>
            <a:r>
              <a:rPr b="1" lang="en" sz="2100">
                <a:solidFill>
                  <a:srgbClr val="B9E9F6"/>
                </a:solidFill>
                <a:latin typeface="Open Sans"/>
                <a:ea typeface="Open Sans"/>
                <a:cs typeface="Open Sans"/>
                <a:sym typeface="Open Sans"/>
              </a:rPr>
              <a:t>Giver anerkendelse som værdifulde partnere: </a:t>
            </a:r>
            <a:br>
              <a:rPr b="1" lang="en" sz="2100">
                <a:solidFill>
                  <a:srgbClr val="B9E9F6"/>
                </a:solidFill>
                <a:latin typeface="Open Sans"/>
                <a:ea typeface="Open Sans"/>
                <a:cs typeface="Open Sans"/>
                <a:sym typeface="Open Sans"/>
              </a:rPr>
            </a:br>
            <a:r>
              <a:rPr lang="en" sz="2100">
                <a:solidFill>
                  <a:srgbClr val="B9E9F6"/>
                </a:solidFill>
                <a:latin typeface="Open Sans"/>
                <a:ea typeface="Open Sans"/>
                <a:cs typeface="Open Sans"/>
                <a:sym typeface="Open Sans"/>
              </a:rPr>
              <a:t>Takket være deres ekspertise inden for åben pædagogik og åbne licenser anerkendes bibliotekarer af undervisere og forskere som betroede partnere, når det gælder om at finde, tilpasse og skabe pålidelige uddannelsesressourcer.</a:t>
            </a:r>
            <a:endParaRPr b="0" i="0" sz="2100" u="none" cap="none" strike="noStrike">
              <a:solidFill>
                <a:srgbClr val="B9E9F6"/>
              </a:solidFill>
              <a:latin typeface="Arial"/>
              <a:ea typeface="Arial"/>
              <a:cs typeface="Arial"/>
              <a:sym typeface="Arial"/>
            </a:endParaRPr>
          </a:p>
        </p:txBody>
      </p:sp>
      <p:sp>
        <p:nvSpPr>
          <p:cNvPr id="645" name="Google Shape;645;p54"/>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cxnSp>
        <p:nvCxnSpPr>
          <p:cNvPr id="646" name="Google Shape;646;p54"/>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647" name="Google Shape;647;p54"/>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648" name="Google Shape;648;p54"/>
          <p:cNvSpPr txBox="1"/>
          <p:nvPr/>
        </p:nvSpPr>
        <p:spPr>
          <a:xfrm>
            <a:off x="193500" y="1165272"/>
            <a:ext cx="2078400" cy="1233900"/>
          </a:xfrm>
          <a:prstGeom prst="rect">
            <a:avLst/>
          </a:prstGeom>
          <a:noFill/>
          <a:ln>
            <a:noFill/>
          </a:ln>
        </p:spPr>
        <p:txBody>
          <a:bodyPr anchorCtr="0" anchor="t" bIns="74375" lIns="74375" spcFirstLastPara="1" rIns="74375" wrap="square" tIns="74375">
            <a:spAutoFit/>
          </a:bodyPr>
          <a:lstStyle/>
          <a:p>
            <a:pPr indent="0" lvl="0" marL="0" marR="0" rtl="0" algn="l">
              <a:lnSpc>
                <a:spcPct val="80000"/>
              </a:lnSpc>
              <a:spcBef>
                <a:spcPts val="0"/>
              </a:spcBef>
              <a:spcAft>
                <a:spcPts val="0"/>
              </a:spcAft>
              <a:buClr>
                <a:srgbClr val="000000"/>
              </a:buClr>
              <a:buSzPts val="2200"/>
              <a:buFont typeface="Arial"/>
              <a:buNone/>
            </a:pPr>
            <a:r>
              <a:rPr b="1" lang="en" sz="2200">
                <a:solidFill>
                  <a:srgbClr val="004993"/>
                </a:solidFill>
                <a:latin typeface="Open Sans"/>
                <a:ea typeface="Open Sans"/>
                <a:cs typeface="Open Sans"/>
                <a:sym typeface="Open Sans"/>
              </a:rPr>
              <a:t>Fordele</a:t>
            </a:r>
            <a:endParaRPr b="1" i="0" sz="22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200"/>
              <a:buFont typeface="Arial"/>
              <a:buNone/>
            </a:pPr>
            <a:r>
              <a:rPr b="1" lang="en" sz="2200">
                <a:solidFill>
                  <a:srgbClr val="004993"/>
                </a:solidFill>
                <a:latin typeface="Open Sans"/>
                <a:ea typeface="Open Sans"/>
                <a:cs typeface="Open Sans"/>
                <a:sym typeface="Open Sans"/>
              </a:rPr>
              <a:t>ved</a:t>
            </a:r>
            <a:r>
              <a:rPr b="1" i="0" lang="en" sz="2200" u="none" cap="none" strike="noStrike">
                <a:solidFill>
                  <a:srgbClr val="004993"/>
                </a:solidFill>
                <a:latin typeface="Open Sans"/>
                <a:ea typeface="Open Sans"/>
                <a:cs typeface="Open Sans"/>
                <a:sym typeface="Open Sans"/>
              </a:rPr>
              <a:t> Open </a:t>
            </a:r>
            <a:endParaRPr b="1" i="0" sz="22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004993"/>
                </a:solidFill>
                <a:latin typeface="Open Sans"/>
                <a:ea typeface="Open Sans"/>
                <a:cs typeface="Open Sans"/>
                <a:sym typeface="Open Sans"/>
              </a:rPr>
              <a:t>Education for </a:t>
            </a:r>
            <a:r>
              <a:rPr b="1" i="0" lang="en" sz="2200" u="none" cap="none" strike="noStrike">
                <a:solidFill>
                  <a:srgbClr val="FFDE59"/>
                </a:solidFill>
                <a:latin typeface="Open Sans"/>
                <a:ea typeface="Open Sans"/>
                <a:cs typeface="Open Sans"/>
                <a:sym typeface="Open Sans"/>
              </a:rPr>
              <a:t>bi</a:t>
            </a:r>
            <a:r>
              <a:rPr b="1" lang="en" sz="2200">
                <a:solidFill>
                  <a:srgbClr val="FFDE59"/>
                </a:solidFill>
                <a:latin typeface="Open Sans"/>
                <a:ea typeface="Open Sans"/>
                <a:cs typeface="Open Sans"/>
                <a:sym typeface="Open Sans"/>
              </a:rPr>
              <a:t>bliotekarer</a:t>
            </a:r>
            <a:endParaRPr b="1" i="0" sz="2200" u="none" cap="none" strike="noStrike">
              <a:solidFill>
                <a:srgbClr val="FFDE59"/>
              </a:solidFill>
              <a:latin typeface="Open Sans"/>
              <a:ea typeface="Open Sans"/>
              <a:cs typeface="Open Sans"/>
              <a:sym typeface="Open Sans"/>
            </a:endParaRPr>
          </a:p>
        </p:txBody>
      </p:sp>
    </p:spTree>
  </p:cSld>
  <p:clrMapOvr>
    <a:masterClrMapping/>
  </p:clrMapOvr>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652" name="Shape 652"/>
        <p:cNvGrpSpPr/>
        <p:nvPr/>
      </p:nvGrpSpPr>
      <p:grpSpPr>
        <a:xfrm>
          <a:off x="0" y="0"/>
          <a:ext cx="0" cy="0"/>
          <a:chOff x="0" y="0"/>
          <a:chExt cx="0" cy="0"/>
        </a:xfrm>
      </p:grpSpPr>
      <p:sp>
        <p:nvSpPr>
          <p:cNvPr id="653" name="Google Shape;653;p55"/>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54" name="Google Shape;654;p55"/>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55" name="Google Shape;655;p55"/>
          <p:cNvSpPr txBox="1"/>
          <p:nvPr/>
        </p:nvSpPr>
        <p:spPr>
          <a:xfrm>
            <a:off x="2655225" y="140775"/>
            <a:ext cx="4786200" cy="3382500"/>
          </a:xfrm>
          <a:prstGeom prst="rect">
            <a:avLst/>
          </a:prstGeom>
          <a:noFill/>
          <a:ln>
            <a:noFill/>
          </a:ln>
        </p:spPr>
        <p:txBody>
          <a:bodyPr anchorCtr="0" anchor="t" bIns="74375" lIns="74375" spcFirstLastPara="1" rIns="74375" wrap="square" tIns="74375">
            <a:spAutoFit/>
          </a:bodyPr>
          <a:lstStyle/>
          <a:p>
            <a:pPr indent="0" lvl="0" marL="0" rtl="0" algn="l">
              <a:spcBef>
                <a:spcPts val="1000"/>
              </a:spcBef>
              <a:spcAft>
                <a:spcPts val="0"/>
              </a:spcAft>
              <a:buClr>
                <a:schemeClr val="dk1"/>
              </a:buClr>
              <a:buSzPts val="1100"/>
              <a:buFont typeface="Arial"/>
              <a:buNone/>
            </a:pPr>
            <a:r>
              <a:rPr b="1" lang="en" sz="2100">
                <a:solidFill>
                  <a:srgbClr val="B9E9F6"/>
                </a:solidFill>
                <a:latin typeface="Open Sans"/>
                <a:ea typeface="Open Sans"/>
                <a:cs typeface="Open Sans"/>
                <a:sym typeface="Open Sans"/>
              </a:rPr>
              <a:t>Udvikler synergier med open science: </a:t>
            </a:r>
            <a:br>
              <a:rPr b="1" lang="en" sz="2100">
                <a:solidFill>
                  <a:srgbClr val="B9E9F6"/>
                </a:solidFill>
                <a:latin typeface="Open Sans"/>
                <a:ea typeface="Open Sans"/>
                <a:cs typeface="Open Sans"/>
                <a:sym typeface="Open Sans"/>
              </a:rPr>
            </a:br>
            <a:r>
              <a:rPr lang="en" sz="2100">
                <a:solidFill>
                  <a:srgbClr val="B9E9F6"/>
                </a:solidFill>
                <a:latin typeface="Open Sans"/>
                <a:ea typeface="Open Sans"/>
                <a:cs typeface="Open Sans"/>
                <a:sym typeface="Open Sans"/>
              </a:rPr>
              <a:t>Open science og open education er ofte adskilt, og viden besiddes af forskellige fagfolk. </a:t>
            </a:r>
            <a:br>
              <a:rPr lang="en" sz="2100">
                <a:solidFill>
                  <a:srgbClr val="B9E9F6"/>
                </a:solidFill>
                <a:latin typeface="Open Sans"/>
                <a:ea typeface="Open Sans"/>
                <a:cs typeface="Open Sans"/>
                <a:sym typeface="Open Sans"/>
              </a:rPr>
            </a:br>
            <a:r>
              <a:rPr lang="en" sz="2100">
                <a:solidFill>
                  <a:srgbClr val="B9E9F6"/>
                </a:solidFill>
                <a:latin typeface="Open Sans"/>
                <a:ea typeface="Open Sans"/>
                <a:cs typeface="Open Sans"/>
                <a:sym typeface="Open Sans"/>
              </a:rPr>
              <a:t>Bibliotekarer kan forbinde disse to områder med en mere holistisk tilgang til begrebet Open og fremme en åben kultur inden for institutionen/det akademiske felt.</a:t>
            </a:r>
            <a:endParaRPr b="0" i="0" sz="2100" u="none" cap="none" strike="noStrike">
              <a:solidFill>
                <a:srgbClr val="B9E9F6"/>
              </a:solidFill>
              <a:latin typeface="Arial"/>
              <a:ea typeface="Arial"/>
              <a:cs typeface="Arial"/>
              <a:sym typeface="Arial"/>
            </a:endParaRPr>
          </a:p>
        </p:txBody>
      </p:sp>
      <p:sp>
        <p:nvSpPr>
          <p:cNvPr id="656" name="Google Shape;656;p55"/>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cxnSp>
        <p:nvCxnSpPr>
          <p:cNvPr id="657" name="Google Shape;657;p55"/>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658" name="Google Shape;658;p55"/>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659" name="Google Shape;659;p55"/>
          <p:cNvSpPr txBox="1"/>
          <p:nvPr/>
        </p:nvSpPr>
        <p:spPr>
          <a:xfrm>
            <a:off x="193500" y="1165272"/>
            <a:ext cx="2078400" cy="1233900"/>
          </a:xfrm>
          <a:prstGeom prst="rect">
            <a:avLst/>
          </a:prstGeom>
          <a:noFill/>
          <a:ln>
            <a:noFill/>
          </a:ln>
        </p:spPr>
        <p:txBody>
          <a:bodyPr anchorCtr="0" anchor="t" bIns="74375" lIns="74375" spcFirstLastPara="1" rIns="74375" wrap="square" tIns="74375">
            <a:spAutoFit/>
          </a:bodyPr>
          <a:lstStyle/>
          <a:p>
            <a:pPr indent="0" lvl="0" marL="0" marR="0" rtl="0" algn="l">
              <a:lnSpc>
                <a:spcPct val="80000"/>
              </a:lnSpc>
              <a:spcBef>
                <a:spcPts val="0"/>
              </a:spcBef>
              <a:spcAft>
                <a:spcPts val="0"/>
              </a:spcAft>
              <a:buClr>
                <a:srgbClr val="000000"/>
              </a:buClr>
              <a:buSzPts val="2200"/>
              <a:buFont typeface="Arial"/>
              <a:buNone/>
            </a:pPr>
            <a:r>
              <a:rPr b="1" lang="en" sz="2200">
                <a:solidFill>
                  <a:srgbClr val="004993"/>
                </a:solidFill>
                <a:latin typeface="Open Sans"/>
                <a:ea typeface="Open Sans"/>
                <a:cs typeface="Open Sans"/>
                <a:sym typeface="Open Sans"/>
              </a:rPr>
              <a:t>Fordele</a:t>
            </a:r>
            <a:endParaRPr b="1" i="0" sz="22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200"/>
              <a:buFont typeface="Arial"/>
              <a:buNone/>
            </a:pPr>
            <a:r>
              <a:rPr b="1" lang="en" sz="2200">
                <a:solidFill>
                  <a:srgbClr val="004993"/>
                </a:solidFill>
                <a:latin typeface="Open Sans"/>
                <a:ea typeface="Open Sans"/>
                <a:cs typeface="Open Sans"/>
                <a:sym typeface="Open Sans"/>
              </a:rPr>
              <a:t>ved</a:t>
            </a:r>
            <a:r>
              <a:rPr b="1" i="0" lang="en" sz="2200" u="none" cap="none" strike="noStrike">
                <a:solidFill>
                  <a:srgbClr val="004993"/>
                </a:solidFill>
                <a:latin typeface="Open Sans"/>
                <a:ea typeface="Open Sans"/>
                <a:cs typeface="Open Sans"/>
                <a:sym typeface="Open Sans"/>
              </a:rPr>
              <a:t> Open </a:t>
            </a:r>
            <a:endParaRPr b="1" i="0" sz="22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004993"/>
                </a:solidFill>
                <a:latin typeface="Open Sans"/>
                <a:ea typeface="Open Sans"/>
                <a:cs typeface="Open Sans"/>
                <a:sym typeface="Open Sans"/>
              </a:rPr>
              <a:t>Education for </a:t>
            </a:r>
            <a:r>
              <a:rPr b="1" i="0" lang="en" sz="2200" u="none" cap="none" strike="noStrike">
                <a:solidFill>
                  <a:srgbClr val="FFDE59"/>
                </a:solidFill>
                <a:latin typeface="Open Sans"/>
                <a:ea typeface="Open Sans"/>
                <a:cs typeface="Open Sans"/>
                <a:sym typeface="Open Sans"/>
              </a:rPr>
              <a:t>bi</a:t>
            </a:r>
            <a:r>
              <a:rPr b="1" lang="en" sz="2200">
                <a:solidFill>
                  <a:srgbClr val="FFDE59"/>
                </a:solidFill>
                <a:latin typeface="Open Sans"/>
                <a:ea typeface="Open Sans"/>
                <a:cs typeface="Open Sans"/>
                <a:sym typeface="Open Sans"/>
              </a:rPr>
              <a:t>bliotekarer</a:t>
            </a:r>
            <a:endParaRPr b="1" i="0" sz="2200" u="none" cap="none" strike="noStrike">
              <a:solidFill>
                <a:srgbClr val="FFDE59"/>
              </a:solidFill>
              <a:latin typeface="Open Sans"/>
              <a:ea typeface="Open Sans"/>
              <a:cs typeface="Open Sans"/>
              <a:sym typeface="Open Sans"/>
            </a:endParaRPr>
          </a:p>
        </p:txBody>
      </p:sp>
    </p:spTree>
  </p:cSld>
  <p:clrMapOvr>
    <a:masterClrMapping/>
  </p:clrMapOvr>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663" name="Shape 663"/>
        <p:cNvGrpSpPr/>
        <p:nvPr/>
      </p:nvGrpSpPr>
      <p:grpSpPr>
        <a:xfrm>
          <a:off x="0" y="0"/>
          <a:ext cx="0" cy="0"/>
          <a:chOff x="0" y="0"/>
          <a:chExt cx="0" cy="0"/>
        </a:xfrm>
      </p:grpSpPr>
      <p:sp>
        <p:nvSpPr>
          <p:cNvPr id="664" name="Google Shape;664;p56"/>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65" name="Google Shape;665;p56"/>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66" name="Google Shape;666;p56"/>
          <p:cNvSpPr txBox="1"/>
          <p:nvPr/>
        </p:nvSpPr>
        <p:spPr>
          <a:xfrm>
            <a:off x="2673813" y="210251"/>
            <a:ext cx="4645200" cy="3074700"/>
          </a:xfrm>
          <a:prstGeom prst="rect">
            <a:avLst/>
          </a:prstGeom>
          <a:noFill/>
          <a:ln>
            <a:noFill/>
          </a:ln>
        </p:spPr>
        <p:txBody>
          <a:bodyPr anchorCtr="0" anchor="t" bIns="74375" lIns="74375" spcFirstLastPara="1" rIns="74375" wrap="square" tIns="74375">
            <a:spAutoFit/>
          </a:bodyPr>
          <a:lstStyle/>
          <a:p>
            <a:pPr indent="0" lvl="0" marL="0" rtl="0" algn="l">
              <a:spcBef>
                <a:spcPts val="1000"/>
              </a:spcBef>
              <a:spcAft>
                <a:spcPts val="1000"/>
              </a:spcAft>
              <a:buClr>
                <a:schemeClr val="dk1"/>
              </a:buClr>
              <a:buSzPts val="1100"/>
              <a:buFont typeface="Arial"/>
              <a:buNone/>
            </a:pPr>
            <a:r>
              <a:rPr b="1" lang="en" sz="1900">
                <a:solidFill>
                  <a:srgbClr val="B9E9F6"/>
                </a:solidFill>
                <a:latin typeface="Open Sans"/>
                <a:ea typeface="Open Sans"/>
                <a:cs typeface="Open Sans"/>
                <a:sym typeface="Open Sans"/>
              </a:rPr>
              <a:t>Fremhæver samarbejde og videndeling: </a:t>
            </a:r>
            <a:br>
              <a:rPr b="1" lang="en" sz="1900">
                <a:solidFill>
                  <a:srgbClr val="B9E9F6"/>
                </a:solidFill>
                <a:latin typeface="Open Sans"/>
                <a:ea typeface="Open Sans"/>
                <a:cs typeface="Open Sans"/>
                <a:sym typeface="Open Sans"/>
              </a:rPr>
            </a:br>
            <a:r>
              <a:rPr lang="en" sz="1900">
                <a:solidFill>
                  <a:srgbClr val="B9E9F6"/>
                </a:solidFill>
                <a:latin typeface="Open Sans"/>
                <a:ea typeface="Open Sans"/>
                <a:cs typeface="Open Sans"/>
                <a:sym typeface="Open Sans"/>
              </a:rPr>
              <a:t>Bibliotekarer spiller en grundlæggende rolle i at facilitere samarbejde ved at kuratere åbne ressourcer, organisere undervisning og workshops, samt fremme praksisfællesskaber omkring åben uddannelse. Dette kan også udvide deres egne professionelle netværk.</a:t>
            </a:r>
            <a:endParaRPr b="0" i="0" sz="1900" u="none" cap="none" strike="noStrike">
              <a:solidFill>
                <a:srgbClr val="B9E9F6"/>
              </a:solidFill>
              <a:latin typeface="Arial"/>
              <a:ea typeface="Arial"/>
              <a:cs typeface="Arial"/>
              <a:sym typeface="Arial"/>
            </a:endParaRPr>
          </a:p>
        </p:txBody>
      </p:sp>
      <p:sp>
        <p:nvSpPr>
          <p:cNvPr id="667" name="Google Shape;667;p56"/>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cxnSp>
        <p:nvCxnSpPr>
          <p:cNvPr id="668" name="Google Shape;668;p56"/>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669" name="Google Shape;669;p56"/>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670" name="Google Shape;670;p56"/>
          <p:cNvSpPr txBox="1"/>
          <p:nvPr/>
        </p:nvSpPr>
        <p:spPr>
          <a:xfrm>
            <a:off x="193500" y="1165272"/>
            <a:ext cx="2078400" cy="1233900"/>
          </a:xfrm>
          <a:prstGeom prst="rect">
            <a:avLst/>
          </a:prstGeom>
          <a:noFill/>
          <a:ln>
            <a:noFill/>
          </a:ln>
        </p:spPr>
        <p:txBody>
          <a:bodyPr anchorCtr="0" anchor="t" bIns="74375" lIns="74375" spcFirstLastPara="1" rIns="74375" wrap="square" tIns="74375">
            <a:spAutoFit/>
          </a:bodyPr>
          <a:lstStyle/>
          <a:p>
            <a:pPr indent="0" lvl="0" marL="0" marR="0" rtl="0" algn="l">
              <a:lnSpc>
                <a:spcPct val="80000"/>
              </a:lnSpc>
              <a:spcBef>
                <a:spcPts val="0"/>
              </a:spcBef>
              <a:spcAft>
                <a:spcPts val="0"/>
              </a:spcAft>
              <a:buClr>
                <a:srgbClr val="000000"/>
              </a:buClr>
              <a:buSzPts val="2200"/>
              <a:buFont typeface="Arial"/>
              <a:buNone/>
            </a:pPr>
            <a:r>
              <a:rPr b="1" lang="en" sz="2200">
                <a:solidFill>
                  <a:srgbClr val="004993"/>
                </a:solidFill>
                <a:latin typeface="Open Sans"/>
                <a:ea typeface="Open Sans"/>
                <a:cs typeface="Open Sans"/>
                <a:sym typeface="Open Sans"/>
              </a:rPr>
              <a:t>Fordele</a:t>
            </a:r>
            <a:endParaRPr b="1" i="0" sz="22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200"/>
              <a:buFont typeface="Arial"/>
              <a:buNone/>
            </a:pPr>
            <a:r>
              <a:rPr b="1" lang="en" sz="2200">
                <a:solidFill>
                  <a:srgbClr val="004993"/>
                </a:solidFill>
                <a:latin typeface="Open Sans"/>
                <a:ea typeface="Open Sans"/>
                <a:cs typeface="Open Sans"/>
                <a:sym typeface="Open Sans"/>
              </a:rPr>
              <a:t>ved</a:t>
            </a:r>
            <a:r>
              <a:rPr b="1" i="0" lang="en" sz="2200" u="none" cap="none" strike="noStrike">
                <a:solidFill>
                  <a:srgbClr val="004993"/>
                </a:solidFill>
                <a:latin typeface="Open Sans"/>
                <a:ea typeface="Open Sans"/>
                <a:cs typeface="Open Sans"/>
                <a:sym typeface="Open Sans"/>
              </a:rPr>
              <a:t> Open </a:t>
            </a:r>
            <a:endParaRPr b="1" i="0" sz="22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004993"/>
                </a:solidFill>
                <a:latin typeface="Open Sans"/>
                <a:ea typeface="Open Sans"/>
                <a:cs typeface="Open Sans"/>
                <a:sym typeface="Open Sans"/>
              </a:rPr>
              <a:t>Education for </a:t>
            </a:r>
            <a:r>
              <a:rPr b="1" i="0" lang="en" sz="2200" u="none" cap="none" strike="noStrike">
                <a:solidFill>
                  <a:srgbClr val="FFDE59"/>
                </a:solidFill>
                <a:latin typeface="Open Sans"/>
                <a:ea typeface="Open Sans"/>
                <a:cs typeface="Open Sans"/>
                <a:sym typeface="Open Sans"/>
              </a:rPr>
              <a:t>bi</a:t>
            </a:r>
            <a:r>
              <a:rPr b="1" lang="en" sz="2200">
                <a:solidFill>
                  <a:srgbClr val="FFDE59"/>
                </a:solidFill>
                <a:latin typeface="Open Sans"/>
                <a:ea typeface="Open Sans"/>
                <a:cs typeface="Open Sans"/>
                <a:sym typeface="Open Sans"/>
              </a:rPr>
              <a:t>bliotekarer</a:t>
            </a:r>
            <a:endParaRPr b="1" i="0" sz="2200" u="none" cap="none" strike="noStrike">
              <a:solidFill>
                <a:srgbClr val="FFDE59"/>
              </a:solidFill>
              <a:latin typeface="Open Sans"/>
              <a:ea typeface="Open Sans"/>
              <a:cs typeface="Open Sans"/>
              <a:sym typeface="Open Sans"/>
            </a:endParaRPr>
          </a:p>
        </p:txBody>
      </p:sp>
    </p:spTree>
  </p:cSld>
  <p:clrMapOvr>
    <a:masterClrMapping/>
  </p:clrMapOvr>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674" name="Shape 674"/>
        <p:cNvGrpSpPr/>
        <p:nvPr/>
      </p:nvGrpSpPr>
      <p:grpSpPr>
        <a:xfrm>
          <a:off x="0" y="0"/>
          <a:ext cx="0" cy="0"/>
          <a:chOff x="0" y="0"/>
          <a:chExt cx="0" cy="0"/>
        </a:xfrm>
      </p:grpSpPr>
      <p:sp>
        <p:nvSpPr>
          <p:cNvPr id="675" name="Google Shape;675;p57"/>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76" name="Google Shape;676;p57"/>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77" name="Google Shape;677;p57"/>
          <p:cNvSpPr txBox="1"/>
          <p:nvPr/>
        </p:nvSpPr>
        <p:spPr>
          <a:xfrm>
            <a:off x="2656929" y="167937"/>
            <a:ext cx="4645200" cy="3228600"/>
          </a:xfrm>
          <a:prstGeom prst="rect">
            <a:avLst/>
          </a:prstGeom>
          <a:noFill/>
          <a:ln>
            <a:noFill/>
          </a:ln>
        </p:spPr>
        <p:txBody>
          <a:bodyPr anchorCtr="0" anchor="t" bIns="74375" lIns="74375" spcFirstLastPara="1" rIns="74375" wrap="square" tIns="74375">
            <a:spAutoFit/>
          </a:bodyPr>
          <a:lstStyle/>
          <a:p>
            <a:pPr indent="0" lvl="0" marL="0" rtl="0" algn="l">
              <a:spcBef>
                <a:spcPts val="1000"/>
              </a:spcBef>
              <a:spcAft>
                <a:spcPts val="1000"/>
              </a:spcAft>
              <a:buClr>
                <a:schemeClr val="dk1"/>
              </a:buClr>
              <a:buSzPts val="1100"/>
              <a:buFont typeface="Arial"/>
              <a:buNone/>
            </a:pPr>
            <a:r>
              <a:rPr b="1" lang="en" sz="2000">
                <a:solidFill>
                  <a:srgbClr val="B9E9F6"/>
                </a:solidFill>
                <a:latin typeface="Open Sans"/>
                <a:ea typeface="Open Sans"/>
                <a:cs typeface="Open Sans"/>
                <a:sym typeface="Open Sans"/>
              </a:rPr>
              <a:t>Reducerer omkostningerne: </a:t>
            </a:r>
            <a:br>
              <a:rPr b="1" lang="en" sz="2000">
                <a:solidFill>
                  <a:srgbClr val="B9E9F6"/>
                </a:solidFill>
                <a:latin typeface="Open Sans"/>
                <a:ea typeface="Open Sans"/>
                <a:cs typeface="Open Sans"/>
                <a:sym typeface="Open Sans"/>
              </a:rPr>
            </a:br>
            <a:r>
              <a:rPr lang="en" sz="2000">
                <a:solidFill>
                  <a:srgbClr val="B9E9F6"/>
                </a:solidFill>
                <a:latin typeface="Open Sans"/>
                <a:ea typeface="Open Sans"/>
                <a:cs typeface="Open Sans"/>
                <a:sym typeface="Open Sans"/>
              </a:rPr>
              <a:t>Spar biblioteksbudgetter på indkøb af dyre og restriktive licenser til kommercielle publikationer ved at rådgive undervisere og studerende om OER-alternativer til lærebøger. </a:t>
            </a:r>
            <a:br>
              <a:rPr lang="en" sz="2000">
                <a:solidFill>
                  <a:srgbClr val="B9E9F6"/>
                </a:solidFill>
                <a:latin typeface="Open Sans"/>
                <a:ea typeface="Open Sans"/>
                <a:cs typeface="Open Sans"/>
                <a:sym typeface="Open Sans"/>
              </a:rPr>
            </a:br>
            <a:r>
              <a:rPr lang="en" sz="2000">
                <a:solidFill>
                  <a:srgbClr val="B9E9F6"/>
                </a:solidFill>
                <a:latin typeface="Open Sans"/>
                <a:ea typeface="Open Sans"/>
                <a:cs typeface="Open Sans"/>
                <a:sym typeface="Open Sans"/>
              </a:rPr>
              <a:t>Denne besparelse bidrager til den en bæredygtig Open Access-omlægning af biblioteks- og universitetsbudgetter på lang sigt.</a:t>
            </a:r>
            <a:endParaRPr b="0" i="0" sz="2000" u="none" cap="none" strike="noStrike">
              <a:solidFill>
                <a:srgbClr val="B9E9F6"/>
              </a:solidFill>
              <a:latin typeface="Arial"/>
              <a:ea typeface="Arial"/>
              <a:cs typeface="Arial"/>
              <a:sym typeface="Arial"/>
            </a:endParaRPr>
          </a:p>
        </p:txBody>
      </p:sp>
      <p:sp>
        <p:nvSpPr>
          <p:cNvPr id="678" name="Google Shape;678;p57"/>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cxnSp>
        <p:nvCxnSpPr>
          <p:cNvPr id="679" name="Google Shape;679;p57"/>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680" name="Google Shape;680;p57"/>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681" name="Google Shape;681;p57"/>
          <p:cNvSpPr txBox="1"/>
          <p:nvPr/>
        </p:nvSpPr>
        <p:spPr>
          <a:xfrm>
            <a:off x="193500" y="1165272"/>
            <a:ext cx="2078400" cy="1233900"/>
          </a:xfrm>
          <a:prstGeom prst="rect">
            <a:avLst/>
          </a:prstGeom>
          <a:noFill/>
          <a:ln>
            <a:noFill/>
          </a:ln>
        </p:spPr>
        <p:txBody>
          <a:bodyPr anchorCtr="0" anchor="t" bIns="74375" lIns="74375" spcFirstLastPara="1" rIns="74375" wrap="square" tIns="74375">
            <a:spAutoFit/>
          </a:bodyPr>
          <a:lstStyle/>
          <a:p>
            <a:pPr indent="0" lvl="0" marL="0" marR="0" rtl="0" algn="l">
              <a:lnSpc>
                <a:spcPct val="80000"/>
              </a:lnSpc>
              <a:spcBef>
                <a:spcPts val="0"/>
              </a:spcBef>
              <a:spcAft>
                <a:spcPts val="0"/>
              </a:spcAft>
              <a:buClr>
                <a:srgbClr val="000000"/>
              </a:buClr>
              <a:buSzPts val="2200"/>
              <a:buFont typeface="Arial"/>
              <a:buNone/>
            </a:pPr>
            <a:r>
              <a:rPr b="1" lang="en" sz="2200">
                <a:solidFill>
                  <a:srgbClr val="004993"/>
                </a:solidFill>
                <a:latin typeface="Open Sans"/>
                <a:ea typeface="Open Sans"/>
                <a:cs typeface="Open Sans"/>
                <a:sym typeface="Open Sans"/>
              </a:rPr>
              <a:t>Fordele</a:t>
            </a:r>
            <a:endParaRPr b="1" i="0" sz="22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200"/>
              <a:buFont typeface="Arial"/>
              <a:buNone/>
            </a:pPr>
            <a:r>
              <a:rPr b="1" lang="en" sz="2200">
                <a:solidFill>
                  <a:srgbClr val="004993"/>
                </a:solidFill>
                <a:latin typeface="Open Sans"/>
                <a:ea typeface="Open Sans"/>
                <a:cs typeface="Open Sans"/>
                <a:sym typeface="Open Sans"/>
              </a:rPr>
              <a:t>ved</a:t>
            </a:r>
            <a:r>
              <a:rPr b="1" i="0" lang="en" sz="2200" u="none" cap="none" strike="noStrike">
                <a:solidFill>
                  <a:srgbClr val="004993"/>
                </a:solidFill>
                <a:latin typeface="Open Sans"/>
                <a:ea typeface="Open Sans"/>
                <a:cs typeface="Open Sans"/>
                <a:sym typeface="Open Sans"/>
              </a:rPr>
              <a:t> Open </a:t>
            </a:r>
            <a:endParaRPr b="1" i="0" sz="22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004993"/>
                </a:solidFill>
                <a:latin typeface="Open Sans"/>
                <a:ea typeface="Open Sans"/>
                <a:cs typeface="Open Sans"/>
                <a:sym typeface="Open Sans"/>
              </a:rPr>
              <a:t>Education for </a:t>
            </a:r>
            <a:r>
              <a:rPr b="1" i="0" lang="en" sz="2200" u="none" cap="none" strike="noStrike">
                <a:solidFill>
                  <a:srgbClr val="FFDE59"/>
                </a:solidFill>
                <a:latin typeface="Open Sans"/>
                <a:ea typeface="Open Sans"/>
                <a:cs typeface="Open Sans"/>
                <a:sym typeface="Open Sans"/>
              </a:rPr>
              <a:t>bi</a:t>
            </a:r>
            <a:r>
              <a:rPr b="1" lang="en" sz="2200">
                <a:solidFill>
                  <a:srgbClr val="FFDE59"/>
                </a:solidFill>
                <a:latin typeface="Open Sans"/>
                <a:ea typeface="Open Sans"/>
                <a:cs typeface="Open Sans"/>
                <a:sym typeface="Open Sans"/>
              </a:rPr>
              <a:t>bliotekarer</a:t>
            </a:r>
            <a:endParaRPr b="1" i="0" sz="2200" u="none" cap="none" strike="noStrike">
              <a:solidFill>
                <a:srgbClr val="FFDE59"/>
              </a:solidFill>
              <a:latin typeface="Open Sans"/>
              <a:ea typeface="Open Sans"/>
              <a:cs typeface="Open Sans"/>
              <a:sym typeface="Open Sans"/>
            </a:endParaRPr>
          </a:p>
        </p:txBody>
      </p:sp>
    </p:spTree>
  </p:cSld>
  <p:clrMapOvr>
    <a:masterClrMapping/>
  </p:clrMapOvr>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685" name="Shape 685"/>
        <p:cNvGrpSpPr/>
        <p:nvPr/>
      </p:nvGrpSpPr>
      <p:grpSpPr>
        <a:xfrm>
          <a:off x="0" y="0"/>
          <a:ext cx="0" cy="0"/>
          <a:chOff x="0" y="0"/>
          <a:chExt cx="0" cy="0"/>
        </a:xfrm>
      </p:grpSpPr>
      <p:sp>
        <p:nvSpPr>
          <p:cNvPr id="686" name="Google Shape;686;p58"/>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87" name="Google Shape;687;p58"/>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88" name="Google Shape;688;p58"/>
          <p:cNvSpPr txBox="1"/>
          <p:nvPr/>
        </p:nvSpPr>
        <p:spPr>
          <a:xfrm>
            <a:off x="2630200" y="575775"/>
            <a:ext cx="4910100" cy="2412900"/>
          </a:xfrm>
          <a:prstGeom prst="rect">
            <a:avLst/>
          </a:prstGeom>
          <a:noFill/>
          <a:ln>
            <a:noFill/>
          </a:ln>
        </p:spPr>
        <p:txBody>
          <a:bodyPr anchorCtr="0" anchor="t" bIns="74375" lIns="74375" spcFirstLastPara="1" rIns="74375" wrap="square" tIns="74375">
            <a:spAutoFit/>
          </a:bodyPr>
          <a:lstStyle/>
          <a:p>
            <a:pPr indent="0" lvl="0" marL="0" rtl="0" algn="l">
              <a:spcBef>
                <a:spcPts val="0"/>
              </a:spcBef>
              <a:spcAft>
                <a:spcPts val="0"/>
              </a:spcAft>
              <a:buClr>
                <a:schemeClr val="dk1"/>
              </a:buClr>
              <a:buSzPts val="1100"/>
              <a:buFont typeface="Arial"/>
              <a:buNone/>
            </a:pPr>
            <a:r>
              <a:rPr b="1" lang="en" sz="2100">
                <a:solidFill>
                  <a:srgbClr val="B9E9F6"/>
                </a:solidFill>
                <a:latin typeface="Open Sans"/>
                <a:ea typeface="Open Sans"/>
                <a:cs typeface="Open Sans"/>
                <a:sym typeface="Open Sans"/>
              </a:rPr>
              <a:t>Tiltrækker nye bibliotekarer </a:t>
            </a:r>
            <a:br>
              <a:rPr b="1" lang="en" sz="2100">
                <a:solidFill>
                  <a:srgbClr val="B9E9F6"/>
                </a:solidFill>
                <a:latin typeface="Open Sans"/>
                <a:ea typeface="Open Sans"/>
                <a:cs typeface="Open Sans"/>
                <a:sym typeface="Open Sans"/>
              </a:rPr>
            </a:br>
            <a:r>
              <a:rPr b="1" lang="en" sz="2100">
                <a:solidFill>
                  <a:srgbClr val="B9E9F6"/>
                </a:solidFill>
                <a:latin typeface="Open Sans"/>
                <a:ea typeface="Open Sans"/>
                <a:cs typeface="Open Sans"/>
                <a:sym typeface="Open Sans"/>
              </a:rPr>
              <a:t>til faget: </a:t>
            </a:r>
            <a:br>
              <a:rPr b="1" lang="en" sz="2100">
                <a:solidFill>
                  <a:srgbClr val="B9E9F6"/>
                </a:solidFill>
                <a:latin typeface="Open Sans"/>
                <a:ea typeface="Open Sans"/>
                <a:cs typeface="Open Sans"/>
                <a:sym typeface="Open Sans"/>
              </a:rPr>
            </a:br>
            <a:r>
              <a:rPr lang="en" sz="2100">
                <a:solidFill>
                  <a:srgbClr val="B9E9F6"/>
                </a:solidFill>
                <a:latin typeface="Open Sans"/>
                <a:ea typeface="Open Sans"/>
                <a:cs typeface="Open Sans"/>
                <a:sym typeface="Open Sans"/>
              </a:rPr>
              <a:t>Den stærke forbindelse mellem begrebet Open Education og fri og lige adgang til viden gør bibliotekerne til et attraktivt karrierevalg for nye fagfolk og fremtidige af bibliotekarer.</a:t>
            </a:r>
            <a:endParaRPr b="0" i="0" sz="2100" u="none" cap="none" strike="noStrike">
              <a:solidFill>
                <a:srgbClr val="B9E9F6"/>
              </a:solidFill>
              <a:latin typeface="Arial"/>
              <a:ea typeface="Arial"/>
              <a:cs typeface="Arial"/>
              <a:sym typeface="Arial"/>
            </a:endParaRPr>
          </a:p>
        </p:txBody>
      </p:sp>
      <p:sp>
        <p:nvSpPr>
          <p:cNvPr id="689" name="Google Shape;689;p58"/>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cxnSp>
        <p:nvCxnSpPr>
          <p:cNvPr id="690" name="Google Shape;690;p58"/>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691" name="Google Shape;691;p58"/>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692" name="Google Shape;692;p58"/>
          <p:cNvSpPr txBox="1"/>
          <p:nvPr/>
        </p:nvSpPr>
        <p:spPr>
          <a:xfrm>
            <a:off x="193500" y="1165272"/>
            <a:ext cx="2078400" cy="1233900"/>
          </a:xfrm>
          <a:prstGeom prst="rect">
            <a:avLst/>
          </a:prstGeom>
          <a:noFill/>
          <a:ln>
            <a:noFill/>
          </a:ln>
        </p:spPr>
        <p:txBody>
          <a:bodyPr anchorCtr="0" anchor="t" bIns="74375" lIns="74375" spcFirstLastPara="1" rIns="74375" wrap="square" tIns="74375">
            <a:spAutoFit/>
          </a:bodyPr>
          <a:lstStyle/>
          <a:p>
            <a:pPr indent="0" lvl="0" marL="0" marR="0" rtl="0" algn="l">
              <a:lnSpc>
                <a:spcPct val="80000"/>
              </a:lnSpc>
              <a:spcBef>
                <a:spcPts val="0"/>
              </a:spcBef>
              <a:spcAft>
                <a:spcPts val="0"/>
              </a:spcAft>
              <a:buClr>
                <a:srgbClr val="000000"/>
              </a:buClr>
              <a:buSzPts val="2200"/>
              <a:buFont typeface="Arial"/>
              <a:buNone/>
            </a:pPr>
            <a:r>
              <a:rPr b="1" lang="en" sz="2200">
                <a:solidFill>
                  <a:srgbClr val="004993"/>
                </a:solidFill>
                <a:latin typeface="Open Sans"/>
                <a:ea typeface="Open Sans"/>
                <a:cs typeface="Open Sans"/>
                <a:sym typeface="Open Sans"/>
              </a:rPr>
              <a:t>Fordele</a:t>
            </a:r>
            <a:endParaRPr b="1" i="0" sz="22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200"/>
              <a:buFont typeface="Arial"/>
              <a:buNone/>
            </a:pPr>
            <a:r>
              <a:rPr b="1" lang="en" sz="2200">
                <a:solidFill>
                  <a:srgbClr val="004993"/>
                </a:solidFill>
                <a:latin typeface="Open Sans"/>
                <a:ea typeface="Open Sans"/>
                <a:cs typeface="Open Sans"/>
                <a:sym typeface="Open Sans"/>
              </a:rPr>
              <a:t>ved</a:t>
            </a:r>
            <a:r>
              <a:rPr b="1" i="0" lang="en" sz="2200" u="none" cap="none" strike="noStrike">
                <a:solidFill>
                  <a:srgbClr val="004993"/>
                </a:solidFill>
                <a:latin typeface="Open Sans"/>
                <a:ea typeface="Open Sans"/>
                <a:cs typeface="Open Sans"/>
                <a:sym typeface="Open Sans"/>
              </a:rPr>
              <a:t> Open </a:t>
            </a:r>
            <a:endParaRPr b="1" i="0" sz="22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004993"/>
                </a:solidFill>
                <a:latin typeface="Open Sans"/>
                <a:ea typeface="Open Sans"/>
                <a:cs typeface="Open Sans"/>
                <a:sym typeface="Open Sans"/>
              </a:rPr>
              <a:t>Education for </a:t>
            </a:r>
            <a:r>
              <a:rPr b="1" i="0" lang="en" sz="2200" u="none" cap="none" strike="noStrike">
                <a:solidFill>
                  <a:srgbClr val="FFDE59"/>
                </a:solidFill>
                <a:latin typeface="Open Sans"/>
                <a:ea typeface="Open Sans"/>
                <a:cs typeface="Open Sans"/>
                <a:sym typeface="Open Sans"/>
              </a:rPr>
              <a:t>bi</a:t>
            </a:r>
            <a:r>
              <a:rPr b="1" lang="en" sz="2200">
                <a:solidFill>
                  <a:srgbClr val="FFDE59"/>
                </a:solidFill>
                <a:latin typeface="Open Sans"/>
                <a:ea typeface="Open Sans"/>
                <a:cs typeface="Open Sans"/>
                <a:sym typeface="Open Sans"/>
              </a:rPr>
              <a:t>bliotekarer</a:t>
            </a:r>
            <a:endParaRPr b="1" i="0" sz="2200" u="none" cap="none" strike="noStrike">
              <a:solidFill>
                <a:srgbClr val="FFDE59"/>
              </a:solidFill>
              <a:latin typeface="Open Sans"/>
              <a:ea typeface="Open Sans"/>
              <a:cs typeface="Open Sans"/>
              <a:sym typeface="Open Sans"/>
            </a:endParaRPr>
          </a:p>
        </p:txBody>
      </p:sp>
    </p:spTree>
  </p:cSld>
  <p:clrMapOvr>
    <a:masterClrMapping/>
  </p:clrMapOvr>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696" name="Shape 696"/>
        <p:cNvGrpSpPr/>
        <p:nvPr/>
      </p:nvGrpSpPr>
      <p:grpSpPr>
        <a:xfrm>
          <a:off x="0" y="0"/>
          <a:ext cx="0" cy="0"/>
          <a:chOff x="0" y="0"/>
          <a:chExt cx="0" cy="0"/>
        </a:xfrm>
      </p:grpSpPr>
      <p:sp>
        <p:nvSpPr>
          <p:cNvPr id="697" name="Google Shape;697;p59"/>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98" name="Google Shape;698;p59"/>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99" name="Google Shape;699;p59"/>
          <p:cNvSpPr txBox="1"/>
          <p:nvPr/>
        </p:nvSpPr>
        <p:spPr>
          <a:xfrm>
            <a:off x="2594000" y="167925"/>
            <a:ext cx="4825500" cy="3228600"/>
          </a:xfrm>
          <a:prstGeom prst="rect">
            <a:avLst/>
          </a:prstGeom>
          <a:noFill/>
          <a:ln>
            <a:noFill/>
          </a:ln>
        </p:spPr>
        <p:txBody>
          <a:bodyPr anchorCtr="0" anchor="t" bIns="74375" lIns="74375" spcFirstLastPara="1" rIns="74375" wrap="square" tIns="74375">
            <a:spAutoFit/>
          </a:bodyPr>
          <a:lstStyle/>
          <a:p>
            <a:pPr indent="0" lvl="0" marL="0" rtl="0" algn="l">
              <a:spcBef>
                <a:spcPts val="1000"/>
              </a:spcBef>
              <a:spcAft>
                <a:spcPts val="0"/>
              </a:spcAft>
              <a:buClr>
                <a:schemeClr val="dk1"/>
              </a:buClr>
              <a:buSzPts val="1100"/>
              <a:buFont typeface="Arial"/>
              <a:buNone/>
            </a:pPr>
            <a:r>
              <a:rPr b="1" lang="en" sz="2000">
                <a:solidFill>
                  <a:srgbClr val="B9E9F6"/>
                </a:solidFill>
                <a:latin typeface="Open Sans"/>
                <a:ea typeface="Open Sans"/>
                <a:cs typeface="Open Sans"/>
                <a:sym typeface="Open Sans"/>
              </a:rPr>
              <a:t>Udvider anerkendelse: </a:t>
            </a:r>
            <a:br>
              <a:rPr b="1" lang="en" sz="2000">
                <a:solidFill>
                  <a:srgbClr val="B9E9F6"/>
                </a:solidFill>
                <a:latin typeface="Open Sans"/>
                <a:ea typeface="Open Sans"/>
                <a:cs typeface="Open Sans"/>
                <a:sym typeface="Open Sans"/>
              </a:rPr>
            </a:br>
            <a:r>
              <a:rPr lang="en" sz="2000">
                <a:solidFill>
                  <a:srgbClr val="B9E9F6"/>
                </a:solidFill>
                <a:latin typeface="Open Sans"/>
                <a:ea typeface="Open Sans"/>
                <a:cs typeface="Open Sans"/>
                <a:sym typeface="Open Sans"/>
              </a:rPr>
              <a:t>Udviklere og formidlere af OER er ved at få et godt ry i hele verden for deres arbejde med at fremme tilgængelighed og andre universelle værdier. Bibliotekarernes/ informationsspecialisternes allerede værdsatte rolle som kuratorer af undervisningsmaterialer bliver endnu mere fremtrædende med OE.</a:t>
            </a:r>
            <a:endParaRPr b="0" i="0" sz="2200" u="none" cap="none" strike="noStrike">
              <a:solidFill>
                <a:srgbClr val="B9E9F6"/>
              </a:solidFill>
              <a:latin typeface="Arial"/>
              <a:ea typeface="Arial"/>
              <a:cs typeface="Arial"/>
              <a:sym typeface="Arial"/>
            </a:endParaRPr>
          </a:p>
        </p:txBody>
      </p:sp>
      <p:sp>
        <p:nvSpPr>
          <p:cNvPr id="700" name="Google Shape;700;p59"/>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cxnSp>
        <p:nvCxnSpPr>
          <p:cNvPr id="701" name="Google Shape;701;p59"/>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702" name="Google Shape;702;p59"/>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703" name="Google Shape;703;p59"/>
          <p:cNvSpPr txBox="1"/>
          <p:nvPr/>
        </p:nvSpPr>
        <p:spPr>
          <a:xfrm>
            <a:off x="193500" y="1165272"/>
            <a:ext cx="2078400" cy="1233900"/>
          </a:xfrm>
          <a:prstGeom prst="rect">
            <a:avLst/>
          </a:prstGeom>
          <a:noFill/>
          <a:ln>
            <a:noFill/>
          </a:ln>
        </p:spPr>
        <p:txBody>
          <a:bodyPr anchorCtr="0" anchor="t" bIns="74375" lIns="74375" spcFirstLastPara="1" rIns="74375" wrap="square" tIns="74375">
            <a:spAutoFit/>
          </a:bodyPr>
          <a:lstStyle/>
          <a:p>
            <a:pPr indent="0" lvl="0" marL="0" marR="0" rtl="0" algn="l">
              <a:lnSpc>
                <a:spcPct val="80000"/>
              </a:lnSpc>
              <a:spcBef>
                <a:spcPts val="0"/>
              </a:spcBef>
              <a:spcAft>
                <a:spcPts val="0"/>
              </a:spcAft>
              <a:buClr>
                <a:srgbClr val="000000"/>
              </a:buClr>
              <a:buSzPts val="2200"/>
              <a:buFont typeface="Arial"/>
              <a:buNone/>
            </a:pPr>
            <a:r>
              <a:rPr b="1" lang="en" sz="2200">
                <a:solidFill>
                  <a:srgbClr val="004993"/>
                </a:solidFill>
                <a:latin typeface="Open Sans"/>
                <a:ea typeface="Open Sans"/>
                <a:cs typeface="Open Sans"/>
                <a:sym typeface="Open Sans"/>
              </a:rPr>
              <a:t>Fordele</a:t>
            </a:r>
            <a:endParaRPr b="1" i="0" sz="22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200"/>
              <a:buFont typeface="Arial"/>
              <a:buNone/>
            </a:pPr>
            <a:r>
              <a:rPr b="1" lang="en" sz="2200">
                <a:solidFill>
                  <a:srgbClr val="004993"/>
                </a:solidFill>
                <a:latin typeface="Open Sans"/>
                <a:ea typeface="Open Sans"/>
                <a:cs typeface="Open Sans"/>
                <a:sym typeface="Open Sans"/>
              </a:rPr>
              <a:t>ved</a:t>
            </a:r>
            <a:r>
              <a:rPr b="1" i="0" lang="en" sz="2200" u="none" cap="none" strike="noStrike">
                <a:solidFill>
                  <a:srgbClr val="004993"/>
                </a:solidFill>
                <a:latin typeface="Open Sans"/>
                <a:ea typeface="Open Sans"/>
                <a:cs typeface="Open Sans"/>
                <a:sym typeface="Open Sans"/>
              </a:rPr>
              <a:t> Open </a:t>
            </a:r>
            <a:endParaRPr b="1" i="0" sz="22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004993"/>
                </a:solidFill>
                <a:latin typeface="Open Sans"/>
                <a:ea typeface="Open Sans"/>
                <a:cs typeface="Open Sans"/>
                <a:sym typeface="Open Sans"/>
              </a:rPr>
              <a:t>Education for </a:t>
            </a:r>
            <a:r>
              <a:rPr b="1" i="0" lang="en" sz="2200" u="none" cap="none" strike="noStrike">
                <a:solidFill>
                  <a:srgbClr val="FFDE59"/>
                </a:solidFill>
                <a:latin typeface="Open Sans"/>
                <a:ea typeface="Open Sans"/>
                <a:cs typeface="Open Sans"/>
                <a:sym typeface="Open Sans"/>
              </a:rPr>
              <a:t>bi</a:t>
            </a:r>
            <a:r>
              <a:rPr b="1" lang="en" sz="2200">
                <a:solidFill>
                  <a:srgbClr val="FFDE59"/>
                </a:solidFill>
                <a:latin typeface="Open Sans"/>
                <a:ea typeface="Open Sans"/>
                <a:cs typeface="Open Sans"/>
                <a:sym typeface="Open Sans"/>
              </a:rPr>
              <a:t>bliotekarer</a:t>
            </a:r>
            <a:endParaRPr b="1" i="0" sz="2200" u="none" cap="none" strike="noStrike">
              <a:solidFill>
                <a:srgbClr val="FFDE59"/>
              </a:solidFill>
              <a:latin typeface="Open Sans"/>
              <a:ea typeface="Open Sans"/>
              <a:cs typeface="Open Sans"/>
              <a:sym typeface="Open Sans"/>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08" name="Shape 108"/>
        <p:cNvGrpSpPr/>
        <p:nvPr/>
      </p:nvGrpSpPr>
      <p:grpSpPr>
        <a:xfrm>
          <a:off x="0" y="0"/>
          <a:ext cx="0" cy="0"/>
          <a:chOff x="0" y="0"/>
          <a:chExt cx="0" cy="0"/>
        </a:xfrm>
      </p:grpSpPr>
      <p:sp>
        <p:nvSpPr>
          <p:cNvPr id="109" name="Google Shape;109;p6"/>
          <p:cNvSpPr txBox="1"/>
          <p:nvPr/>
        </p:nvSpPr>
        <p:spPr>
          <a:xfrm>
            <a:off x="3247917" y="939784"/>
            <a:ext cx="3999000" cy="18588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1" lang="en" sz="3700">
                <a:solidFill>
                  <a:srgbClr val="004993"/>
                </a:solidFill>
                <a:latin typeface="Open Sans"/>
                <a:ea typeface="Open Sans"/>
                <a:cs typeface="Open Sans"/>
                <a:sym typeface="Open Sans"/>
              </a:rPr>
              <a:t>Hvad kan </a:t>
            </a:r>
            <a:endParaRPr b="1" i="0" sz="3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3700"/>
              <a:buFont typeface="Arial"/>
              <a:buNone/>
            </a:pPr>
            <a:r>
              <a:rPr b="1" lang="en" sz="3700">
                <a:solidFill>
                  <a:srgbClr val="004993"/>
                </a:solidFill>
                <a:latin typeface="Open Sans"/>
                <a:ea typeface="Open Sans"/>
                <a:cs typeface="Open Sans"/>
                <a:sym typeface="Open Sans"/>
              </a:rPr>
              <a:t>d</a:t>
            </a:r>
            <a:r>
              <a:rPr b="1" lang="en" sz="3700">
                <a:solidFill>
                  <a:srgbClr val="004993"/>
                </a:solidFill>
                <a:latin typeface="Open Sans"/>
                <a:ea typeface="Open Sans"/>
                <a:cs typeface="Open Sans"/>
                <a:sym typeface="Open Sans"/>
              </a:rPr>
              <a:t>u</a:t>
            </a:r>
            <a:r>
              <a:rPr b="1" i="0" lang="en" sz="3700" u="none" cap="none" strike="noStrike">
                <a:solidFill>
                  <a:srgbClr val="004993"/>
                </a:solidFill>
                <a:latin typeface="Open Sans"/>
                <a:ea typeface="Open Sans"/>
                <a:cs typeface="Open Sans"/>
                <a:sym typeface="Open Sans"/>
              </a:rPr>
              <a:t> gøre</a:t>
            </a:r>
            <a:endParaRPr b="1" i="0" sz="3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3700"/>
              <a:buFont typeface="Arial"/>
              <a:buNone/>
            </a:pPr>
            <a:r>
              <a:rPr b="1" lang="en" sz="3700">
                <a:solidFill>
                  <a:srgbClr val="004993"/>
                </a:solidFill>
                <a:latin typeface="Open Sans"/>
                <a:ea typeface="Open Sans"/>
                <a:cs typeface="Open Sans"/>
                <a:sym typeface="Open Sans"/>
              </a:rPr>
              <a:t>med</a:t>
            </a:r>
            <a:r>
              <a:rPr b="1" i="0" lang="en" sz="3700" u="none" cap="none" strike="noStrike">
                <a:solidFill>
                  <a:srgbClr val="004993"/>
                </a:solidFill>
                <a:latin typeface="Open Sans"/>
                <a:ea typeface="Open Sans"/>
                <a:cs typeface="Open Sans"/>
                <a:sym typeface="Open Sans"/>
              </a:rPr>
              <a:t> OER?</a:t>
            </a:r>
            <a:endParaRPr b="1" i="0" sz="3700" u="none" cap="none" strike="noStrike">
              <a:solidFill>
                <a:srgbClr val="004993"/>
              </a:solidFill>
              <a:latin typeface="Open Sans"/>
              <a:ea typeface="Open Sans"/>
              <a:cs typeface="Open Sans"/>
              <a:sym typeface="Open Sans"/>
            </a:endParaRPr>
          </a:p>
        </p:txBody>
      </p:sp>
      <p:sp>
        <p:nvSpPr>
          <p:cNvPr id="110" name="Google Shape;110;p6"/>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111" name="Google Shape;111;p6"/>
          <p:cNvPicPr preferRelativeResize="0"/>
          <p:nvPr/>
        </p:nvPicPr>
        <p:blipFill rotWithShape="1">
          <a:blip r:embed="rId3">
            <a:alphaModFix/>
          </a:blip>
          <a:srcRect b="0" l="0" r="0" t="0"/>
          <a:stretch/>
        </p:blipFill>
        <p:spPr>
          <a:xfrm>
            <a:off x="758900" y="1067800"/>
            <a:ext cx="2053626" cy="1559049"/>
          </a:xfrm>
          <a:prstGeom prst="rect">
            <a:avLst/>
          </a:prstGeom>
          <a:noFill/>
          <a:ln>
            <a:noFill/>
          </a:ln>
        </p:spPr>
      </p:pic>
      <p:sp>
        <p:nvSpPr>
          <p:cNvPr id="112" name="Google Shape;112;p6"/>
          <p:cNvSpPr txBox="1"/>
          <p:nvPr/>
        </p:nvSpPr>
        <p:spPr>
          <a:xfrm>
            <a:off x="1157425" y="1231650"/>
            <a:ext cx="31458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 sz="3200" u="none" cap="none" strike="noStrike">
                <a:solidFill>
                  <a:schemeClr val="lt1"/>
                </a:solidFill>
                <a:latin typeface="Open Sans"/>
                <a:ea typeface="Open Sans"/>
                <a:cs typeface="Open Sans"/>
                <a:sym typeface="Open Sans"/>
              </a:rPr>
              <a:t>OER</a:t>
            </a:r>
            <a:endParaRPr b="1" i="0" sz="3200" u="none" cap="none" strike="noStrike">
              <a:solidFill>
                <a:schemeClr val="lt1"/>
              </a:solidFill>
              <a:latin typeface="Open Sans"/>
              <a:ea typeface="Open Sans"/>
              <a:cs typeface="Open Sans"/>
              <a:sym typeface="Open Sans"/>
            </a:endParaRPr>
          </a:p>
          <a:p>
            <a:pPr indent="0" lvl="0" marL="0" rtl="0" algn="l">
              <a:spcBef>
                <a:spcPts val="0"/>
              </a:spcBef>
              <a:spcAft>
                <a:spcPts val="0"/>
              </a:spcAft>
              <a:buClr>
                <a:schemeClr val="dk1"/>
              </a:buClr>
              <a:buSzPts val="2300"/>
              <a:buFont typeface="Arial"/>
              <a:buNone/>
            </a:pPr>
            <a:r>
              <a:rPr lang="en" sz="2300">
                <a:solidFill>
                  <a:schemeClr val="lt1"/>
                </a:solidFill>
                <a:latin typeface="Open Sans"/>
                <a:ea typeface="Open Sans"/>
                <a:cs typeface="Open Sans"/>
                <a:sym typeface="Open Sans"/>
              </a:rPr>
              <a:t>BASIS</a:t>
            </a:r>
            <a:endParaRPr b="0" i="0" sz="2300" u="none" cap="none" strike="noStrike">
              <a:solidFill>
                <a:schemeClr val="lt1"/>
              </a:solidFill>
              <a:latin typeface="Open Sans"/>
              <a:ea typeface="Open Sans"/>
              <a:cs typeface="Open Sans"/>
              <a:sym typeface="Open Sans"/>
            </a:endParaRPr>
          </a:p>
        </p:txBody>
      </p:sp>
      <p:cxnSp>
        <p:nvCxnSpPr>
          <p:cNvPr id="113" name="Google Shape;113;p6"/>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114" name="Google Shape;114;p6"/>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Tree>
  </p:cSld>
  <p:clrMapOvr>
    <a:masterClrMapping/>
  </p:clrMapOvr>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707" name="Shape 707"/>
        <p:cNvGrpSpPr/>
        <p:nvPr/>
      </p:nvGrpSpPr>
      <p:grpSpPr>
        <a:xfrm>
          <a:off x="0" y="0"/>
          <a:ext cx="0" cy="0"/>
          <a:chOff x="0" y="0"/>
          <a:chExt cx="0" cy="0"/>
        </a:xfrm>
      </p:grpSpPr>
      <p:sp>
        <p:nvSpPr>
          <p:cNvPr id="708" name="Google Shape;708;p60"/>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09" name="Google Shape;709;p6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10" name="Google Shape;710;p60"/>
          <p:cNvSpPr txBox="1"/>
          <p:nvPr/>
        </p:nvSpPr>
        <p:spPr>
          <a:xfrm>
            <a:off x="2634729" y="691287"/>
            <a:ext cx="4645200" cy="2181900"/>
          </a:xfrm>
          <a:prstGeom prst="rect">
            <a:avLst/>
          </a:prstGeom>
          <a:noFill/>
          <a:ln>
            <a:noFill/>
          </a:ln>
        </p:spPr>
        <p:txBody>
          <a:bodyPr anchorCtr="0" anchor="t" bIns="74375" lIns="74375" spcFirstLastPara="1" rIns="74375" wrap="square" tIns="74375">
            <a:spAutoFit/>
          </a:bodyPr>
          <a:lstStyle/>
          <a:p>
            <a:pPr indent="0" lvl="0" marL="0" rtl="0" algn="l">
              <a:spcBef>
                <a:spcPts val="1000"/>
              </a:spcBef>
              <a:spcAft>
                <a:spcPts val="1000"/>
              </a:spcAft>
              <a:buClr>
                <a:schemeClr val="dk1"/>
              </a:buClr>
              <a:buSzPts val="1100"/>
              <a:buFont typeface="Arial"/>
              <a:buNone/>
            </a:pPr>
            <a:r>
              <a:rPr b="1" lang="en" sz="2200">
                <a:solidFill>
                  <a:srgbClr val="B9E9F6"/>
                </a:solidFill>
                <a:latin typeface="Open Sans"/>
                <a:ea typeface="Open Sans"/>
                <a:cs typeface="Open Sans"/>
                <a:sym typeface="Open Sans"/>
              </a:rPr>
              <a:t>Øger gennemslagskraften og rækkevidden: </a:t>
            </a:r>
            <a:br>
              <a:rPr b="1" lang="en" sz="2200">
                <a:solidFill>
                  <a:srgbClr val="B9E9F6"/>
                </a:solidFill>
                <a:latin typeface="Open Sans"/>
                <a:ea typeface="Open Sans"/>
                <a:cs typeface="Open Sans"/>
                <a:sym typeface="Open Sans"/>
              </a:rPr>
            </a:br>
            <a:r>
              <a:rPr lang="en" sz="2200">
                <a:solidFill>
                  <a:srgbClr val="B9E9F6"/>
                </a:solidFill>
                <a:latin typeface="Open Sans"/>
                <a:ea typeface="Open Sans"/>
                <a:cs typeface="Open Sans"/>
                <a:sym typeface="Open Sans"/>
              </a:rPr>
              <a:t>Bidrager til at udvide bibliotekarernes rækkevidde og indflydelse ud over deres egen institution.</a:t>
            </a:r>
            <a:endParaRPr b="0" i="0" sz="2400" u="none" cap="none" strike="noStrike">
              <a:solidFill>
                <a:srgbClr val="B9E9F6"/>
              </a:solidFill>
              <a:latin typeface="Arial"/>
              <a:ea typeface="Arial"/>
              <a:cs typeface="Arial"/>
              <a:sym typeface="Arial"/>
            </a:endParaRPr>
          </a:p>
        </p:txBody>
      </p:sp>
      <p:sp>
        <p:nvSpPr>
          <p:cNvPr id="711" name="Google Shape;711;p60"/>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cxnSp>
        <p:nvCxnSpPr>
          <p:cNvPr id="712" name="Google Shape;712;p60"/>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713" name="Google Shape;713;p6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714" name="Google Shape;714;p60"/>
          <p:cNvSpPr txBox="1"/>
          <p:nvPr/>
        </p:nvSpPr>
        <p:spPr>
          <a:xfrm>
            <a:off x="193500" y="1165272"/>
            <a:ext cx="2078400" cy="1233900"/>
          </a:xfrm>
          <a:prstGeom prst="rect">
            <a:avLst/>
          </a:prstGeom>
          <a:noFill/>
          <a:ln>
            <a:noFill/>
          </a:ln>
        </p:spPr>
        <p:txBody>
          <a:bodyPr anchorCtr="0" anchor="t" bIns="74375" lIns="74375" spcFirstLastPara="1" rIns="74375" wrap="square" tIns="74375">
            <a:spAutoFit/>
          </a:bodyPr>
          <a:lstStyle/>
          <a:p>
            <a:pPr indent="0" lvl="0" marL="0" marR="0" rtl="0" algn="l">
              <a:lnSpc>
                <a:spcPct val="80000"/>
              </a:lnSpc>
              <a:spcBef>
                <a:spcPts val="0"/>
              </a:spcBef>
              <a:spcAft>
                <a:spcPts val="0"/>
              </a:spcAft>
              <a:buClr>
                <a:srgbClr val="000000"/>
              </a:buClr>
              <a:buSzPts val="2200"/>
              <a:buFont typeface="Arial"/>
              <a:buNone/>
            </a:pPr>
            <a:r>
              <a:rPr b="1" lang="en" sz="2200">
                <a:solidFill>
                  <a:srgbClr val="004993"/>
                </a:solidFill>
                <a:latin typeface="Open Sans"/>
                <a:ea typeface="Open Sans"/>
                <a:cs typeface="Open Sans"/>
                <a:sym typeface="Open Sans"/>
              </a:rPr>
              <a:t>Fordele</a:t>
            </a:r>
            <a:endParaRPr b="1" i="0" sz="22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200"/>
              <a:buFont typeface="Arial"/>
              <a:buNone/>
            </a:pPr>
            <a:r>
              <a:rPr b="1" lang="en" sz="2200">
                <a:solidFill>
                  <a:srgbClr val="004993"/>
                </a:solidFill>
                <a:latin typeface="Open Sans"/>
                <a:ea typeface="Open Sans"/>
                <a:cs typeface="Open Sans"/>
                <a:sym typeface="Open Sans"/>
              </a:rPr>
              <a:t>ved</a:t>
            </a:r>
            <a:r>
              <a:rPr b="1" i="0" lang="en" sz="2200" u="none" cap="none" strike="noStrike">
                <a:solidFill>
                  <a:srgbClr val="004993"/>
                </a:solidFill>
                <a:latin typeface="Open Sans"/>
                <a:ea typeface="Open Sans"/>
                <a:cs typeface="Open Sans"/>
                <a:sym typeface="Open Sans"/>
              </a:rPr>
              <a:t> Open </a:t>
            </a:r>
            <a:endParaRPr b="1" i="0" sz="22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004993"/>
                </a:solidFill>
                <a:latin typeface="Open Sans"/>
                <a:ea typeface="Open Sans"/>
                <a:cs typeface="Open Sans"/>
                <a:sym typeface="Open Sans"/>
              </a:rPr>
              <a:t>Education for </a:t>
            </a:r>
            <a:r>
              <a:rPr b="1" i="0" lang="en" sz="2200" u="none" cap="none" strike="noStrike">
                <a:solidFill>
                  <a:srgbClr val="FFDE59"/>
                </a:solidFill>
                <a:latin typeface="Open Sans"/>
                <a:ea typeface="Open Sans"/>
                <a:cs typeface="Open Sans"/>
                <a:sym typeface="Open Sans"/>
              </a:rPr>
              <a:t>bi</a:t>
            </a:r>
            <a:r>
              <a:rPr b="1" lang="en" sz="2200">
                <a:solidFill>
                  <a:srgbClr val="FFDE59"/>
                </a:solidFill>
                <a:latin typeface="Open Sans"/>
                <a:ea typeface="Open Sans"/>
                <a:cs typeface="Open Sans"/>
                <a:sym typeface="Open Sans"/>
              </a:rPr>
              <a:t>bliotekarer</a:t>
            </a:r>
            <a:endParaRPr b="1" i="0" sz="2200" u="none" cap="none" strike="noStrike">
              <a:solidFill>
                <a:srgbClr val="FFDE59"/>
              </a:solidFill>
              <a:latin typeface="Open Sans"/>
              <a:ea typeface="Open Sans"/>
              <a:cs typeface="Open Sans"/>
              <a:sym typeface="Open Sans"/>
            </a:endParaRPr>
          </a:p>
        </p:txBody>
      </p:sp>
    </p:spTree>
  </p:cSld>
  <p:clrMapOvr>
    <a:masterClrMapping/>
  </p:clrMapOvr>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718" name="Shape 718"/>
        <p:cNvGrpSpPr/>
        <p:nvPr/>
      </p:nvGrpSpPr>
      <p:grpSpPr>
        <a:xfrm>
          <a:off x="0" y="0"/>
          <a:ext cx="0" cy="0"/>
          <a:chOff x="0" y="0"/>
          <a:chExt cx="0" cy="0"/>
        </a:xfrm>
      </p:grpSpPr>
      <p:sp>
        <p:nvSpPr>
          <p:cNvPr id="719" name="Google Shape;719;p61"/>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20" name="Google Shape;720;p61"/>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21" name="Google Shape;721;p61"/>
          <p:cNvSpPr txBox="1"/>
          <p:nvPr/>
        </p:nvSpPr>
        <p:spPr>
          <a:xfrm>
            <a:off x="2652829" y="860487"/>
            <a:ext cx="4645200" cy="1843500"/>
          </a:xfrm>
          <a:prstGeom prst="rect">
            <a:avLst/>
          </a:prstGeom>
          <a:noFill/>
          <a:ln>
            <a:noFill/>
          </a:ln>
        </p:spPr>
        <p:txBody>
          <a:bodyPr anchorCtr="0" anchor="t" bIns="74375" lIns="74375" spcFirstLastPara="1" rIns="74375" wrap="square" tIns="74375">
            <a:spAutoFit/>
          </a:bodyPr>
          <a:lstStyle/>
          <a:p>
            <a:pPr indent="0" lvl="0" marL="0" rtl="0" algn="l">
              <a:lnSpc>
                <a:spcPct val="100000"/>
              </a:lnSpc>
              <a:spcBef>
                <a:spcPts val="0"/>
              </a:spcBef>
              <a:spcAft>
                <a:spcPts val="0"/>
              </a:spcAft>
              <a:buClr>
                <a:schemeClr val="dk1"/>
              </a:buClr>
              <a:buSzPts val="1900"/>
              <a:buFont typeface="Arial"/>
              <a:buNone/>
            </a:pPr>
            <a:r>
              <a:rPr b="1" lang="en" sz="2200">
                <a:solidFill>
                  <a:srgbClr val="B9E9F6"/>
                </a:solidFill>
                <a:latin typeface="Open Sans"/>
                <a:ea typeface="Open Sans"/>
                <a:cs typeface="Open Sans"/>
                <a:sym typeface="Open Sans"/>
              </a:rPr>
              <a:t>Bidrager til at nå FN's verdensmål: </a:t>
            </a:r>
            <a:br>
              <a:rPr b="1" lang="en" sz="2200">
                <a:solidFill>
                  <a:srgbClr val="B9E9F6"/>
                </a:solidFill>
                <a:latin typeface="Open Sans"/>
                <a:ea typeface="Open Sans"/>
                <a:cs typeface="Open Sans"/>
                <a:sym typeface="Open Sans"/>
              </a:rPr>
            </a:br>
            <a:r>
              <a:rPr lang="en" sz="2200">
                <a:solidFill>
                  <a:srgbClr val="B9E9F6"/>
                </a:solidFill>
                <a:latin typeface="Open Sans"/>
                <a:ea typeface="Open Sans"/>
                <a:cs typeface="Open Sans"/>
                <a:sym typeface="Open Sans"/>
              </a:rPr>
              <a:t>Hjælp med at yde et mere konkret og målbart bidrag til at nå FN's verdensmål.</a:t>
            </a:r>
            <a:endParaRPr b="0" i="0" sz="2400" u="none" cap="none" strike="noStrike">
              <a:solidFill>
                <a:srgbClr val="B9E9F6"/>
              </a:solidFill>
              <a:latin typeface="Arial"/>
              <a:ea typeface="Arial"/>
              <a:cs typeface="Arial"/>
              <a:sym typeface="Arial"/>
            </a:endParaRPr>
          </a:p>
        </p:txBody>
      </p:sp>
      <p:sp>
        <p:nvSpPr>
          <p:cNvPr id="722" name="Google Shape;722;p61"/>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cxnSp>
        <p:nvCxnSpPr>
          <p:cNvPr id="723" name="Google Shape;723;p61"/>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724" name="Google Shape;724;p61"/>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725" name="Google Shape;725;p61"/>
          <p:cNvSpPr txBox="1"/>
          <p:nvPr/>
        </p:nvSpPr>
        <p:spPr>
          <a:xfrm>
            <a:off x="193500" y="1165272"/>
            <a:ext cx="2078400" cy="1233900"/>
          </a:xfrm>
          <a:prstGeom prst="rect">
            <a:avLst/>
          </a:prstGeom>
          <a:noFill/>
          <a:ln>
            <a:noFill/>
          </a:ln>
        </p:spPr>
        <p:txBody>
          <a:bodyPr anchorCtr="0" anchor="t" bIns="74375" lIns="74375" spcFirstLastPara="1" rIns="74375" wrap="square" tIns="74375">
            <a:spAutoFit/>
          </a:bodyPr>
          <a:lstStyle/>
          <a:p>
            <a:pPr indent="0" lvl="0" marL="0" marR="0" rtl="0" algn="l">
              <a:lnSpc>
                <a:spcPct val="80000"/>
              </a:lnSpc>
              <a:spcBef>
                <a:spcPts val="0"/>
              </a:spcBef>
              <a:spcAft>
                <a:spcPts val="0"/>
              </a:spcAft>
              <a:buClr>
                <a:srgbClr val="000000"/>
              </a:buClr>
              <a:buSzPts val="2200"/>
              <a:buFont typeface="Arial"/>
              <a:buNone/>
            </a:pPr>
            <a:r>
              <a:rPr b="1" lang="en" sz="2200">
                <a:solidFill>
                  <a:srgbClr val="004993"/>
                </a:solidFill>
                <a:latin typeface="Open Sans"/>
                <a:ea typeface="Open Sans"/>
                <a:cs typeface="Open Sans"/>
                <a:sym typeface="Open Sans"/>
              </a:rPr>
              <a:t>Fordele</a:t>
            </a:r>
            <a:endParaRPr b="1" i="0" sz="22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200"/>
              <a:buFont typeface="Arial"/>
              <a:buNone/>
            </a:pPr>
            <a:r>
              <a:rPr b="1" lang="en" sz="2200">
                <a:solidFill>
                  <a:srgbClr val="004993"/>
                </a:solidFill>
                <a:latin typeface="Open Sans"/>
                <a:ea typeface="Open Sans"/>
                <a:cs typeface="Open Sans"/>
                <a:sym typeface="Open Sans"/>
              </a:rPr>
              <a:t>ved</a:t>
            </a:r>
            <a:r>
              <a:rPr b="1" i="0" lang="en" sz="2200" u="none" cap="none" strike="noStrike">
                <a:solidFill>
                  <a:srgbClr val="004993"/>
                </a:solidFill>
                <a:latin typeface="Open Sans"/>
                <a:ea typeface="Open Sans"/>
                <a:cs typeface="Open Sans"/>
                <a:sym typeface="Open Sans"/>
              </a:rPr>
              <a:t> Open </a:t>
            </a:r>
            <a:endParaRPr b="1" i="0" sz="22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004993"/>
                </a:solidFill>
                <a:latin typeface="Open Sans"/>
                <a:ea typeface="Open Sans"/>
                <a:cs typeface="Open Sans"/>
                <a:sym typeface="Open Sans"/>
              </a:rPr>
              <a:t>Education for </a:t>
            </a:r>
            <a:r>
              <a:rPr b="1" i="0" lang="en" sz="2200" u="none" cap="none" strike="noStrike">
                <a:solidFill>
                  <a:srgbClr val="FFDE59"/>
                </a:solidFill>
                <a:latin typeface="Open Sans"/>
                <a:ea typeface="Open Sans"/>
                <a:cs typeface="Open Sans"/>
                <a:sym typeface="Open Sans"/>
              </a:rPr>
              <a:t>bi</a:t>
            </a:r>
            <a:r>
              <a:rPr b="1" lang="en" sz="2200">
                <a:solidFill>
                  <a:srgbClr val="FFDE59"/>
                </a:solidFill>
                <a:latin typeface="Open Sans"/>
                <a:ea typeface="Open Sans"/>
                <a:cs typeface="Open Sans"/>
                <a:sym typeface="Open Sans"/>
              </a:rPr>
              <a:t>bliotekarer</a:t>
            </a:r>
            <a:endParaRPr b="1" i="0" sz="2200" u="none" cap="none" strike="noStrike">
              <a:solidFill>
                <a:srgbClr val="FFDE59"/>
              </a:solidFill>
              <a:latin typeface="Open Sans"/>
              <a:ea typeface="Open Sans"/>
              <a:cs typeface="Open Sans"/>
              <a:sym typeface="Open Sans"/>
            </a:endParaRPr>
          </a:p>
        </p:txBody>
      </p:sp>
    </p:spTree>
  </p:cSld>
  <p:clrMapOvr>
    <a:masterClrMapping/>
  </p:clrMapOvr>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729" name="Shape 729"/>
        <p:cNvGrpSpPr/>
        <p:nvPr/>
      </p:nvGrpSpPr>
      <p:grpSpPr>
        <a:xfrm>
          <a:off x="0" y="0"/>
          <a:ext cx="0" cy="0"/>
          <a:chOff x="0" y="0"/>
          <a:chExt cx="0" cy="0"/>
        </a:xfrm>
      </p:grpSpPr>
      <p:sp>
        <p:nvSpPr>
          <p:cNvPr id="730" name="Google Shape;730;p62"/>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31" name="Google Shape;731;p6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32" name="Google Shape;732;p62"/>
          <p:cNvSpPr txBox="1"/>
          <p:nvPr/>
        </p:nvSpPr>
        <p:spPr>
          <a:xfrm>
            <a:off x="2633950" y="629625"/>
            <a:ext cx="4877700" cy="2305200"/>
          </a:xfrm>
          <a:prstGeom prst="rect">
            <a:avLst/>
          </a:prstGeom>
          <a:noFill/>
          <a:ln>
            <a:noFill/>
          </a:ln>
        </p:spPr>
        <p:txBody>
          <a:bodyPr anchorCtr="0" anchor="t" bIns="74375" lIns="74375" spcFirstLastPara="1" rIns="74375" wrap="square" tIns="74375">
            <a:spAutoFit/>
          </a:bodyPr>
          <a:lstStyle/>
          <a:p>
            <a:pPr indent="0" lvl="0" marL="0" rtl="0" algn="l">
              <a:lnSpc>
                <a:spcPct val="100000"/>
              </a:lnSpc>
              <a:spcBef>
                <a:spcPts val="1000"/>
              </a:spcBef>
              <a:spcAft>
                <a:spcPts val="0"/>
              </a:spcAft>
              <a:buClr>
                <a:schemeClr val="dk1"/>
              </a:buClr>
              <a:buSzPts val="1900"/>
              <a:buFont typeface="Arial"/>
              <a:buNone/>
            </a:pPr>
            <a:r>
              <a:rPr b="1" lang="en" sz="2000">
                <a:solidFill>
                  <a:srgbClr val="B9E9F6"/>
                </a:solidFill>
                <a:latin typeface="Open Sans"/>
                <a:ea typeface="Open Sans"/>
                <a:cs typeface="Open Sans"/>
                <a:sym typeface="Open Sans"/>
              </a:rPr>
              <a:t>Kan afstemmes med strategier for ligestilling, diversitet og inklusion: </a:t>
            </a:r>
            <a:r>
              <a:rPr lang="en" sz="2000">
                <a:solidFill>
                  <a:srgbClr val="B9E9F6"/>
                </a:solidFill>
                <a:latin typeface="Open Sans"/>
                <a:ea typeface="Open Sans"/>
                <a:cs typeface="Open Sans"/>
                <a:sym typeface="Open Sans"/>
              </a:rPr>
              <a:t>Bibliotekarer bruger Open Education som et strategisk værktøj til at fremme mål for ligestilling, diversitet og inklusion og sikrer, at læringsmiljøer er tilgængelige og inkluderende for alle.</a:t>
            </a:r>
            <a:endParaRPr b="1" sz="2200">
              <a:solidFill>
                <a:srgbClr val="B9E9F6"/>
              </a:solidFill>
              <a:latin typeface="Open Sans"/>
              <a:ea typeface="Open Sans"/>
              <a:cs typeface="Open Sans"/>
              <a:sym typeface="Open Sans"/>
            </a:endParaRPr>
          </a:p>
        </p:txBody>
      </p:sp>
      <p:sp>
        <p:nvSpPr>
          <p:cNvPr id="733" name="Google Shape;733;p62"/>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cxnSp>
        <p:nvCxnSpPr>
          <p:cNvPr id="734" name="Google Shape;734;p62"/>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735" name="Google Shape;735;p6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736" name="Google Shape;736;p62"/>
          <p:cNvSpPr txBox="1"/>
          <p:nvPr/>
        </p:nvSpPr>
        <p:spPr>
          <a:xfrm>
            <a:off x="193500" y="1165272"/>
            <a:ext cx="2078400" cy="1233900"/>
          </a:xfrm>
          <a:prstGeom prst="rect">
            <a:avLst/>
          </a:prstGeom>
          <a:noFill/>
          <a:ln>
            <a:noFill/>
          </a:ln>
        </p:spPr>
        <p:txBody>
          <a:bodyPr anchorCtr="0" anchor="t" bIns="74375" lIns="74375" spcFirstLastPara="1" rIns="74375" wrap="square" tIns="74375">
            <a:spAutoFit/>
          </a:bodyPr>
          <a:lstStyle/>
          <a:p>
            <a:pPr indent="0" lvl="0" marL="0" marR="0" rtl="0" algn="l">
              <a:lnSpc>
                <a:spcPct val="80000"/>
              </a:lnSpc>
              <a:spcBef>
                <a:spcPts val="0"/>
              </a:spcBef>
              <a:spcAft>
                <a:spcPts val="0"/>
              </a:spcAft>
              <a:buClr>
                <a:srgbClr val="000000"/>
              </a:buClr>
              <a:buSzPts val="2200"/>
              <a:buFont typeface="Arial"/>
              <a:buNone/>
            </a:pPr>
            <a:r>
              <a:rPr b="1" lang="en" sz="2200">
                <a:solidFill>
                  <a:srgbClr val="004993"/>
                </a:solidFill>
                <a:latin typeface="Open Sans"/>
                <a:ea typeface="Open Sans"/>
                <a:cs typeface="Open Sans"/>
                <a:sym typeface="Open Sans"/>
              </a:rPr>
              <a:t>Fordele</a:t>
            </a:r>
            <a:endParaRPr b="1" i="0" sz="22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200"/>
              <a:buFont typeface="Arial"/>
              <a:buNone/>
            </a:pPr>
            <a:r>
              <a:rPr b="1" lang="en" sz="2200">
                <a:solidFill>
                  <a:srgbClr val="004993"/>
                </a:solidFill>
                <a:latin typeface="Open Sans"/>
                <a:ea typeface="Open Sans"/>
                <a:cs typeface="Open Sans"/>
                <a:sym typeface="Open Sans"/>
              </a:rPr>
              <a:t>ved</a:t>
            </a:r>
            <a:r>
              <a:rPr b="1" i="0" lang="en" sz="2200" u="none" cap="none" strike="noStrike">
                <a:solidFill>
                  <a:srgbClr val="004993"/>
                </a:solidFill>
                <a:latin typeface="Open Sans"/>
                <a:ea typeface="Open Sans"/>
                <a:cs typeface="Open Sans"/>
                <a:sym typeface="Open Sans"/>
              </a:rPr>
              <a:t> Open </a:t>
            </a:r>
            <a:endParaRPr b="1" i="0" sz="22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004993"/>
                </a:solidFill>
                <a:latin typeface="Open Sans"/>
                <a:ea typeface="Open Sans"/>
                <a:cs typeface="Open Sans"/>
                <a:sym typeface="Open Sans"/>
              </a:rPr>
              <a:t>Education for </a:t>
            </a:r>
            <a:r>
              <a:rPr b="1" i="0" lang="en" sz="2200" u="none" cap="none" strike="noStrike">
                <a:solidFill>
                  <a:srgbClr val="FFDE59"/>
                </a:solidFill>
                <a:latin typeface="Open Sans"/>
                <a:ea typeface="Open Sans"/>
                <a:cs typeface="Open Sans"/>
                <a:sym typeface="Open Sans"/>
              </a:rPr>
              <a:t>bi</a:t>
            </a:r>
            <a:r>
              <a:rPr b="1" lang="en" sz="2200">
                <a:solidFill>
                  <a:srgbClr val="FFDE59"/>
                </a:solidFill>
                <a:latin typeface="Open Sans"/>
                <a:ea typeface="Open Sans"/>
                <a:cs typeface="Open Sans"/>
                <a:sym typeface="Open Sans"/>
              </a:rPr>
              <a:t>bliotekarer</a:t>
            </a:r>
            <a:endParaRPr b="1" i="0" sz="2200" u="none" cap="none" strike="noStrike">
              <a:solidFill>
                <a:srgbClr val="FFDE59"/>
              </a:solidFill>
              <a:latin typeface="Open Sans"/>
              <a:ea typeface="Open Sans"/>
              <a:cs typeface="Open Sans"/>
              <a:sym typeface="Open Sans"/>
            </a:endParaRPr>
          </a:p>
        </p:txBody>
      </p:sp>
    </p:spTree>
  </p:cSld>
  <p:clrMapOvr>
    <a:masterClrMapping/>
  </p:clrMapOvr>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740" name="Shape 740"/>
        <p:cNvGrpSpPr/>
        <p:nvPr/>
      </p:nvGrpSpPr>
      <p:grpSpPr>
        <a:xfrm>
          <a:off x="0" y="0"/>
          <a:ext cx="0" cy="0"/>
          <a:chOff x="0" y="0"/>
          <a:chExt cx="0" cy="0"/>
        </a:xfrm>
      </p:grpSpPr>
      <p:sp>
        <p:nvSpPr>
          <p:cNvPr id="741" name="Google Shape;741;p63"/>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42" name="Google Shape;742;p63"/>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43" name="Google Shape;743;p63"/>
          <p:cNvSpPr txBox="1"/>
          <p:nvPr/>
        </p:nvSpPr>
        <p:spPr>
          <a:xfrm>
            <a:off x="2651804" y="687087"/>
            <a:ext cx="4645200" cy="2089800"/>
          </a:xfrm>
          <a:prstGeom prst="rect">
            <a:avLst/>
          </a:prstGeom>
          <a:noFill/>
          <a:ln>
            <a:noFill/>
          </a:ln>
        </p:spPr>
        <p:txBody>
          <a:bodyPr anchorCtr="0" anchor="t" bIns="74375" lIns="74375" spcFirstLastPara="1" rIns="74375" wrap="square" tIns="74375">
            <a:spAutoFit/>
          </a:bodyPr>
          <a:lstStyle/>
          <a:p>
            <a:pPr indent="0" lvl="0" marL="0" rtl="0" algn="l">
              <a:lnSpc>
                <a:spcPct val="100000"/>
              </a:lnSpc>
              <a:spcBef>
                <a:spcPts val="1000"/>
              </a:spcBef>
              <a:spcAft>
                <a:spcPts val="1000"/>
              </a:spcAft>
              <a:buClr>
                <a:schemeClr val="dk1"/>
              </a:buClr>
              <a:buSzPts val="1900"/>
              <a:buFont typeface="Arial"/>
              <a:buNone/>
            </a:pPr>
            <a:r>
              <a:rPr b="1" lang="en" sz="2100">
                <a:solidFill>
                  <a:srgbClr val="B9E9F6"/>
                </a:solidFill>
                <a:latin typeface="Open Sans"/>
                <a:ea typeface="Open Sans"/>
                <a:cs typeface="Open Sans"/>
                <a:sym typeface="Open Sans"/>
              </a:rPr>
              <a:t>Støt kolleger og bliv støttet af kolleger: </a:t>
            </a:r>
            <a:br>
              <a:rPr b="1" lang="en" sz="2100">
                <a:solidFill>
                  <a:srgbClr val="B9E9F6"/>
                </a:solidFill>
                <a:latin typeface="Open Sans"/>
                <a:ea typeface="Open Sans"/>
                <a:cs typeface="Open Sans"/>
                <a:sym typeface="Open Sans"/>
              </a:rPr>
            </a:br>
            <a:r>
              <a:rPr lang="en" sz="2100">
                <a:solidFill>
                  <a:srgbClr val="B9E9F6"/>
                </a:solidFill>
                <a:latin typeface="Open Sans"/>
                <a:ea typeface="Open Sans"/>
                <a:cs typeface="Open Sans"/>
                <a:sym typeface="Open Sans"/>
              </a:rPr>
              <a:t>Bibliotekarer støtter livslang læring ved at tilbyde forskellige uddannelsesmuligheder og fremme gensidig støtte i deres fællesskaber.</a:t>
            </a:r>
            <a:endParaRPr b="0" i="0" sz="2300" u="none" cap="none" strike="noStrike">
              <a:solidFill>
                <a:srgbClr val="B9E9F6"/>
              </a:solidFill>
              <a:latin typeface="Arial"/>
              <a:ea typeface="Arial"/>
              <a:cs typeface="Arial"/>
              <a:sym typeface="Arial"/>
            </a:endParaRPr>
          </a:p>
        </p:txBody>
      </p:sp>
      <p:sp>
        <p:nvSpPr>
          <p:cNvPr id="744" name="Google Shape;744;p63"/>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cxnSp>
        <p:nvCxnSpPr>
          <p:cNvPr id="745" name="Google Shape;745;p63"/>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746" name="Google Shape;746;p63"/>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747" name="Google Shape;747;p63"/>
          <p:cNvSpPr txBox="1"/>
          <p:nvPr/>
        </p:nvSpPr>
        <p:spPr>
          <a:xfrm>
            <a:off x="193500" y="1165272"/>
            <a:ext cx="2078400" cy="1233900"/>
          </a:xfrm>
          <a:prstGeom prst="rect">
            <a:avLst/>
          </a:prstGeom>
          <a:noFill/>
          <a:ln>
            <a:noFill/>
          </a:ln>
        </p:spPr>
        <p:txBody>
          <a:bodyPr anchorCtr="0" anchor="t" bIns="74375" lIns="74375" spcFirstLastPara="1" rIns="74375" wrap="square" tIns="74375">
            <a:spAutoFit/>
          </a:bodyPr>
          <a:lstStyle/>
          <a:p>
            <a:pPr indent="0" lvl="0" marL="0" marR="0" rtl="0" algn="l">
              <a:lnSpc>
                <a:spcPct val="80000"/>
              </a:lnSpc>
              <a:spcBef>
                <a:spcPts val="0"/>
              </a:spcBef>
              <a:spcAft>
                <a:spcPts val="0"/>
              </a:spcAft>
              <a:buClr>
                <a:srgbClr val="000000"/>
              </a:buClr>
              <a:buSzPts val="2200"/>
              <a:buFont typeface="Arial"/>
              <a:buNone/>
            </a:pPr>
            <a:r>
              <a:rPr b="1" lang="en" sz="2200">
                <a:solidFill>
                  <a:srgbClr val="004993"/>
                </a:solidFill>
                <a:latin typeface="Open Sans"/>
                <a:ea typeface="Open Sans"/>
                <a:cs typeface="Open Sans"/>
                <a:sym typeface="Open Sans"/>
              </a:rPr>
              <a:t>Fordele</a:t>
            </a:r>
            <a:endParaRPr b="1" i="0" sz="22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200"/>
              <a:buFont typeface="Arial"/>
              <a:buNone/>
            </a:pPr>
            <a:r>
              <a:rPr b="1" lang="en" sz="2200">
                <a:solidFill>
                  <a:srgbClr val="004993"/>
                </a:solidFill>
                <a:latin typeface="Open Sans"/>
                <a:ea typeface="Open Sans"/>
                <a:cs typeface="Open Sans"/>
                <a:sym typeface="Open Sans"/>
              </a:rPr>
              <a:t>ved</a:t>
            </a:r>
            <a:r>
              <a:rPr b="1" i="0" lang="en" sz="2200" u="none" cap="none" strike="noStrike">
                <a:solidFill>
                  <a:srgbClr val="004993"/>
                </a:solidFill>
                <a:latin typeface="Open Sans"/>
                <a:ea typeface="Open Sans"/>
                <a:cs typeface="Open Sans"/>
                <a:sym typeface="Open Sans"/>
              </a:rPr>
              <a:t> Open </a:t>
            </a:r>
            <a:endParaRPr b="1" i="0" sz="22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004993"/>
                </a:solidFill>
                <a:latin typeface="Open Sans"/>
                <a:ea typeface="Open Sans"/>
                <a:cs typeface="Open Sans"/>
                <a:sym typeface="Open Sans"/>
              </a:rPr>
              <a:t>Education for </a:t>
            </a:r>
            <a:r>
              <a:rPr b="1" i="0" lang="en" sz="2200" u="none" cap="none" strike="noStrike">
                <a:solidFill>
                  <a:srgbClr val="FFDE59"/>
                </a:solidFill>
                <a:latin typeface="Open Sans"/>
                <a:ea typeface="Open Sans"/>
                <a:cs typeface="Open Sans"/>
                <a:sym typeface="Open Sans"/>
              </a:rPr>
              <a:t>bi</a:t>
            </a:r>
            <a:r>
              <a:rPr b="1" lang="en" sz="2200">
                <a:solidFill>
                  <a:srgbClr val="FFDE59"/>
                </a:solidFill>
                <a:latin typeface="Open Sans"/>
                <a:ea typeface="Open Sans"/>
                <a:cs typeface="Open Sans"/>
                <a:sym typeface="Open Sans"/>
              </a:rPr>
              <a:t>bliotekarer</a:t>
            </a:r>
            <a:endParaRPr b="1" i="0" sz="2200" u="none" cap="none" strike="noStrike">
              <a:solidFill>
                <a:srgbClr val="FFDE59"/>
              </a:solidFill>
              <a:latin typeface="Open Sans"/>
              <a:ea typeface="Open Sans"/>
              <a:cs typeface="Open Sans"/>
              <a:sym typeface="Open Sans"/>
            </a:endParaRPr>
          </a:p>
        </p:txBody>
      </p:sp>
    </p:spTree>
  </p:cSld>
  <p:clrMapOvr>
    <a:masterClrMapping/>
  </p:clrMapOvr>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751" name="Shape 751"/>
        <p:cNvGrpSpPr/>
        <p:nvPr/>
      </p:nvGrpSpPr>
      <p:grpSpPr>
        <a:xfrm>
          <a:off x="0" y="0"/>
          <a:ext cx="0" cy="0"/>
          <a:chOff x="0" y="0"/>
          <a:chExt cx="0" cy="0"/>
        </a:xfrm>
      </p:grpSpPr>
      <p:sp>
        <p:nvSpPr>
          <p:cNvPr id="752" name="Google Shape;752;g3412796a47f_0_0"/>
          <p:cNvSpPr/>
          <p:nvPr/>
        </p:nvSpPr>
        <p:spPr>
          <a:xfrm>
            <a:off x="-6917" y="3396250"/>
            <a:ext cx="7620000" cy="5853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2600" lIns="72600" spcFirstLastPara="1" rIns="72600" wrap="square" tIns="72600">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753" name="Google Shape;753;g3412796a47f_0_0"/>
          <p:cNvPicPr preferRelativeResize="0"/>
          <p:nvPr/>
        </p:nvPicPr>
        <p:blipFill rotWithShape="1">
          <a:blip r:embed="rId3">
            <a:alphaModFix/>
          </a:blip>
          <a:srcRect b="0" l="0" r="0" t="0"/>
          <a:stretch/>
        </p:blipFill>
        <p:spPr>
          <a:xfrm>
            <a:off x="1328400" y="542542"/>
            <a:ext cx="1907589" cy="1448183"/>
          </a:xfrm>
          <a:prstGeom prst="rect">
            <a:avLst/>
          </a:prstGeom>
          <a:noFill/>
          <a:ln>
            <a:noFill/>
          </a:ln>
        </p:spPr>
      </p:pic>
      <p:sp>
        <p:nvSpPr>
          <p:cNvPr id="754" name="Google Shape;754;g3412796a47f_0_0"/>
          <p:cNvSpPr txBox="1"/>
          <p:nvPr/>
        </p:nvSpPr>
        <p:spPr>
          <a:xfrm>
            <a:off x="1683675" y="651639"/>
            <a:ext cx="3145800" cy="996000"/>
          </a:xfrm>
          <a:prstGeom prst="rect">
            <a:avLst/>
          </a:prstGeom>
          <a:noFill/>
          <a:ln>
            <a:noFill/>
          </a:ln>
        </p:spPr>
        <p:txBody>
          <a:bodyPr anchorCtr="0" anchor="t" bIns="89250" lIns="89250" spcFirstLastPara="1" rIns="89250" wrap="square" tIns="89250">
            <a:spAutoFit/>
          </a:bodyPr>
          <a:lstStyle/>
          <a:p>
            <a:pPr indent="0" lvl="0" marL="0" marR="0" rtl="0" algn="l">
              <a:lnSpc>
                <a:spcPct val="100000"/>
              </a:lnSpc>
              <a:spcBef>
                <a:spcPts val="0"/>
              </a:spcBef>
              <a:spcAft>
                <a:spcPts val="0"/>
              </a:spcAft>
              <a:buClr>
                <a:srgbClr val="000000"/>
              </a:buClr>
              <a:buSzPts val="3100"/>
              <a:buFont typeface="Arial"/>
              <a:buNone/>
            </a:pPr>
            <a:r>
              <a:rPr b="1" i="0" lang="en" sz="3100" u="none" cap="none" strike="noStrike">
                <a:solidFill>
                  <a:srgbClr val="FFFFFF"/>
                </a:solidFill>
                <a:latin typeface="Open Sans"/>
                <a:ea typeface="Open Sans"/>
                <a:cs typeface="Open Sans"/>
                <a:sym typeface="Open Sans"/>
              </a:rPr>
              <a:t>OER</a:t>
            </a:r>
            <a:endParaRPr b="1" i="0" sz="3100"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200"/>
              <a:buFont typeface="Arial"/>
              <a:buNone/>
            </a:pPr>
            <a:r>
              <a:rPr b="0" i="0" lang="en" sz="2200" u="none" cap="none" strike="noStrike">
                <a:solidFill>
                  <a:srgbClr val="FFFFFF"/>
                </a:solidFill>
                <a:latin typeface="Open Sans"/>
                <a:ea typeface="Open Sans"/>
                <a:cs typeface="Open Sans"/>
                <a:sym typeface="Open Sans"/>
              </a:rPr>
              <a:t>BASIS</a:t>
            </a:r>
            <a:endParaRPr b="0" i="0" sz="2200" u="none" cap="none" strike="noStrike">
              <a:solidFill>
                <a:srgbClr val="FFFFFF"/>
              </a:solidFill>
              <a:latin typeface="Open Sans"/>
              <a:ea typeface="Open Sans"/>
              <a:cs typeface="Open Sans"/>
              <a:sym typeface="Open Sans"/>
            </a:endParaRPr>
          </a:p>
        </p:txBody>
      </p:sp>
      <p:cxnSp>
        <p:nvCxnSpPr>
          <p:cNvPr id="755" name="Google Shape;755;g3412796a47f_0_0"/>
          <p:cNvCxnSpPr/>
          <p:nvPr/>
        </p:nvCxnSpPr>
        <p:spPr>
          <a:xfrm>
            <a:off x="-500" y="3390979"/>
            <a:ext cx="7635300" cy="5100"/>
          </a:xfrm>
          <a:prstGeom prst="straightConnector1">
            <a:avLst/>
          </a:prstGeom>
          <a:noFill/>
          <a:ln cap="flat" cmpd="sng" w="9525">
            <a:solidFill>
              <a:srgbClr val="004993"/>
            </a:solidFill>
            <a:prstDash val="solid"/>
            <a:round/>
            <a:headEnd len="sm" w="sm" type="none"/>
            <a:tailEnd len="sm" w="sm" type="none"/>
          </a:ln>
        </p:spPr>
      </p:cxnSp>
      <p:pic>
        <p:nvPicPr>
          <p:cNvPr id="756" name="Google Shape;756;g3412796a47f_0_0"/>
          <p:cNvPicPr preferRelativeResize="0"/>
          <p:nvPr/>
        </p:nvPicPr>
        <p:blipFill rotWithShape="1">
          <a:blip r:embed="rId4">
            <a:alphaModFix/>
          </a:blip>
          <a:srcRect b="0" l="0" r="0" t="0"/>
          <a:stretch/>
        </p:blipFill>
        <p:spPr>
          <a:xfrm>
            <a:off x="6332275" y="3470223"/>
            <a:ext cx="1065218" cy="310551"/>
          </a:xfrm>
          <a:prstGeom prst="rect">
            <a:avLst/>
          </a:prstGeom>
          <a:noFill/>
          <a:ln>
            <a:noFill/>
          </a:ln>
        </p:spPr>
      </p:pic>
      <p:pic>
        <p:nvPicPr>
          <p:cNvPr id="757" name="Google Shape;757;g3412796a47f_0_0"/>
          <p:cNvPicPr preferRelativeResize="0"/>
          <p:nvPr/>
        </p:nvPicPr>
        <p:blipFill rotWithShape="1">
          <a:blip r:embed="rId5">
            <a:alphaModFix/>
          </a:blip>
          <a:srcRect b="0" l="0" r="0" t="0"/>
          <a:stretch/>
        </p:blipFill>
        <p:spPr>
          <a:xfrm>
            <a:off x="5663176" y="3462724"/>
            <a:ext cx="552100" cy="310550"/>
          </a:xfrm>
          <a:prstGeom prst="rect">
            <a:avLst/>
          </a:prstGeom>
          <a:noFill/>
          <a:ln>
            <a:noFill/>
          </a:ln>
        </p:spPr>
      </p:pic>
      <p:pic>
        <p:nvPicPr>
          <p:cNvPr id="758" name="Google Shape;758;g3412796a47f_0_0"/>
          <p:cNvPicPr preferRelativeResize="0"/>
          <p:nvPr/>
        </p:nvPicPr>
        <p:blipFill rotWithShape="1">
          <a:blip r:embed="rId6">
            <a:alphaModFix/>
          </a:blip>
          <a:srcRect b="0" l="0" r="0" t="0"/>
          <a:stretch/>
        </p:blipFill>
        <p:spPr>
          <a:xfrm>
            <a:off x="160041" y="3550948"/>
            <a:ext cx="758380" cy="265352"/>
          </a:xfrm>
          <a:prstGeom prst="rect">
            <a:avLst/>
          </a:prstGeom>
          <a:noFill/>
          <a:ln>
            <a:noFill/>
          </a:ln>
        </p:spPr>
      </p:pic>
      <p:sp>
        <p:nvSpPr>
          <p:cNvPr id="759" name="Google Shape;759;g3412796a47f_0_0"/>
          <p:cNvSpPr txBox="1"/>
          <p:nvPr/>
        </p:nvSpPr>
        <p:spPr>
          <a:xfrm>
            <a:off x="1254021" y="2153455"/>
            <a:ext cx="6004800" cy="1109700"/>
          </a:xfrm>
          <a:prstGeom prst="rect">
            <a:avLst/>
          </a:prstGeom>
          <a:noFill/>
          <a:ln>
            <a:noFill/>
          </a:ln>
        </p:spPr>
        <p:txBody>
          <a:bodyPr anchorCtr="0" anchor="t" bIns="74375" lIns="74375" spcFirstLastPara="1" rIns="74375" wrap="square" tIns="74375">
            <a:spAutoFit/>
          </a:bodyPr>
          <a:lstStyle/>
          <a:p>
            <a:pPr indent="0" lvl="0" marL="0" marR="0" rtl="0" algn="ctr">
              <a:lnSpc>
                <a:spcPct val="115000"/>
              </a:lnSpc>
              <a:spcBef>
                <a:spcPts val="1000"/>
              </a:spcBef>
              <a:spcAft>
                <a:spcPts val="0"/>
              </a:spcAft>
              <a:buClr>
                <a:srgbClr val="000000"/>
              </a:buClr>
              <a:buSzPts val="900"/>
              <a:buFont typeface="Arial"/>
              <a:buNone/>
            </a:pPr>
            <a:r>
              <a:rPr b="0" i="0" lang="en" sz="800" u="none" cap="none" strike="noStrike">
                <a:solidFill>
                  <a:schemeClr val="dk1"/>
                </a:solidFill>
                <a:latin typeface="Open Sans"/>
                <a:ea typeface="Open Sans"/>
                <a:cs typeface="Open Sans"/>
                <a:sym typeface="Open Sans"/>
              </a:rPr>
              <a:t>“D</a:t>
            </a:r>
            <a:r>
              <a:rPr lang="en" sz="800">
                <a:solidFill>
                  <a:schemeClr val="dk1"/>
                </a:solidFill>
                <a:latin typeface="Open Sans"/>
                <a:ea typeface="Open Sans"/>
                <a:cs typeface="Open Sans"/>
                <a:sym typeface="Open Sans"/>
              </a:rPr>
              <a:t>anish</a:t>
            </a:r>
            <a:r>
              <a:rPr b="0" i="0" lang="en" sz="800" u="none" cap="none" strike="noStrike">
                <a:solidFill>
                  <a:schemeClr val="dk1"/>
                </a:solidFill>
                <a:latin typeface="Open Sans"/>
                <a:ea typeface="Open Sans"/>
                <a:cs typeface="Open Sans"/>
                <a:sym typeface="Open Sans"/>
              </a:rPr>
              <a:t>_OE Benefits - ENOEL Toolkit” is an adaptation of “An ENOEL Toolkit” (version 4) published as of </a:t>
            </a:r>
            <a:r>
              <a:rPr lang="en" sz="800">
                <a:solidFill>
                  <a:schemeClr val="dk1"/>
                </a:solidFill>
                <a:latin typeface="Open Sans"/>
                <a:ea typeface="Open Sans"/>
                <a:cs typeface="Open Sans"/>
                <a:sym typeface="Open Sans"/>
              </a:rPr>
              <a:t>September 2024</a:t>
            </a:r>
            <a:r>
              <a:rPr b="0" i="0" lang="en" sz="800" u="sng" cap="none" strike="noStrike">
                <a:solidFill>
                  <a:schemeClr val="hlink"/>
                </a:solidFill>
                <a:latin typeface="Open Sans"/>
                <a:ea typeface="Open Sans"/>
                <a:cs typeface="Open Sans"/>
                <a:sym typeface="Open Sans"/>
                <a:hlinkClick r:id="rId7"/>
              </a:rPr>
              <a:t> </a:t>
            </a:r>
            <a:r>
              <a:rPr b="0" i="0" lang="en" sz="800" u="sng" cap="none" strike="noStrike">
                <a:solidFill>
                  <a:srgbClr val="004993"/>
                </a:solidFill>
                <a:latin typeface="Open Sans"/>
                <a:ea typeface="Open Sans"/>
                <a:cs typeface="Open Sans"/>
                <a:sym typeface="Open Sans"/>
                <a:hlinkClick r:id="rId8">
                  <a:extLst>
                    <a:ext uri="{A12FA001-AC4F-418D-AE19-62706E023703}">
                      <ahyp:hlinkClr val="tx"/>
                    </a:ext>
                  </a:extLst>
                </a:hlinkClick>
              </a:rPr>
              <a:t>here</a:t>
            </a:r>
            <a:r>
              <a:rPr b="0" i="0" lang="en" sz="800" u="none" cap="none" strike="noStrike">
                <a:solidFill>
                  <a:schemeClr val="dk1"/>
                </a:solidFill>
                <a:latin typeface="Open Sans"/>
                <a:ea typeface="Open Sans"/>
                <a:cs typeface="Open Sans"/>
                <a:sym typeface="Open Sans"/>
              </a:rPr>
              <a:t> (the “Original Work”), licensed by</a:t>
            </a:r>
            <a:r>
              <a:rPr b="0" i="0" lang="en" sz="800" u="sng" cap="none" strike="noStrike">
                <a:solidFill>
                  <a:schemeClr val="dk1"/>
                </a:solidFill>
                <a:latin typeface="Open Sans"/>
                <a:ea typeface="Open Sans"/>
                <a:cs typeface="Open Sans"/>
                <a:sym typeface="Open Sans"/>
                <a:hlinkClick r:id="rId9">
                  <a:extLst>
                    <a:ext uri="{A12FA001-AC4F-418D-AE19-62706E023703}">
                      <ahyp:hlinkClr val="tx"/>
                    </a:ext>
                  </a:extLst>
                </a:hlinkClick>
              </a:rPr>
              <a:t> </a:t>
            </a:r>
            <a:r>
              <a:rPr b="0" i="0" lang="en" sz="800" u="sng" cap="none" strike="noStrike">
                <a:solidFill>
                  <a:srgbClr val="1155CC"/>
                </a:solidFill>
                <a:latin typeface="Open Sans"/>
                <a:ea typeface="Open Sans"/>
                <a:cs typeface="Open Sans"/>
                <a:sym typeface="Open Sans"/>
                <a:hlinkClick r:id="rId10">
                  <a:extLst>
                    <a:ext uri="{A12FA001-AC4F-418D-AE19-62706E023703}">
                      <ahyp:hlinkClr val="tx"/>
                    </a:ext>
                  </a:extLst>
                </a:hlinkClick>
              </a:rPr>
              <a:t>SPARC Europe</a:t>
            </a:r>
            <a:r>
              <a:rPr b="0" i="0" lang="en" sz="800" u="none" cap="none" strike="noStrike">
                <a:solidFill>
                  <a:schemeClr val="dk1"/>
                </a:solidFill>
                <a:latin typeface="Open Sans"/>
                <a:ea typeface="Open Sans"/>
                <a:cs typeface="Open Sans"/>
                <a:sym typeface="Open Sans"/>
              </a:rPr>
              <a:t> (curated by</a:t>
            </a:r>
            <a:r>
              <a:rPr b="0" i="0" lang="en" sz="800" u="none" cap="none" strike="noStrike">
                <a:solidFill>
                  <a:schemeClr val="dk1"/>
                </a:solidFill>
                <a:uFill>
                  <a:noFill/>
                </a:uFill>
                <a:latin typeface="Open Sans"/>
                <a:ea typeface="Open Sans"/>
                <a:cs typeface="Open Sans"/>
                <a:sym typeface="Open Sans"/>
                <a:hlinkClick r:id="rId11">
                  <a:extLst>
                    <a:ext uri="{A12FA001-AC4F-418D-AE19-62706E023703}">
                      <ahyp:hlinkClr val="tx"/>
                    </a:ext>
                  </a:extLst>
                </a:hlinkClick>
              </a:rPr>
              <a:t> </a:t>
            </a:r>
            <a:r>
              <a:rPr b="0" i="0" lang="en" sz="800" u="sng" cap="none" strike="noStrike">
                <a:solidFill>
                  <a:srgbClr val="2A6496"/>
                </a:solidFill>
                <a:latin typeface="Open Sans"/>
                <a:ea typeface="Open Sans"/>
                <a:cs typeface="Open Sans"/>
                <a:sym typeface="Open Sans"/>
                <a:hlinkClick r:id="rId12">
                  <a:extLst>
                    <a:ext uri="{A12FA001-AC4F-418D-AE19-62706E023703}">
                      <ahyp:hlinkClr val="tx"/>
                    </a:ext>
                  </a:extLst>
                </a:hlinkClick>
              </a:rPr>
              <a:t>The European Network of Open Education Librarians</a:t>
            </a:r>
            <a:r>
              <a:rPr b="0" i="0" lang="en" sz="800" u="none" cap="none" strike="noStrike">
                <a:solidFill>
                  <a:srgbClr val="333333"/>
                </a:solidFill>
                <a:latin typeface="Open Sans"/>
                <a:ea typeface="Open Sans"/>
                <a:cs typeface="Open Sans"/>
                <a:sym typeface="Open Sans"/>
              </a:rPr>
              <a:t>) </a:t>
            </a:r>
            <a:r>
              <a:rPr b="0" i="0" lang="en" sz="800" u="none" cap="none" strike="noStrike">
                <a:solidFill>
                  <a:schemeClr val="dk1"/>
                </a:solidFill>
                <a:latin typeface="Open Sans"/>
                <a:ea typeface="Open Sans"/>
                <a:cs typeface="Open Sans"/>
                <a:sym typeface="Open Sans"/>
              </a:rPr>
              <a:t>under a</a:t>
            </a:r>
            <a:r>
              <a:rPr b="0" i="0" lang="en" sz="800" u="none" cap="none" strike="noStrike">
                <a:solidFill>
                  <a:schemeClr val="dk1"/>
                </a:solidFill>
                <a:uFill>
                  <a:noFill/>
                </a:uFill>
                <a:latin typeface="Open Sans"/>
                <a:ea typeface="Open Sans"/>
                <a:cs typeface="Open Sans"/>
                <a:sym typeface="Open Sans"/>
                <a:hlinkClick r:id="rId13">
                  <a:extLst>
                    <a:ext uri="{A12FA001-AC4F-418D-AE19-62706E023703}">
                      <ahyp:hlinkClr val="tx"/>
                    </a:ext>
                  </a:extLst>
                </a:hlinkClick>
              </a:rPr>
              <a:t> </a:t>
            </a:r>
            <a:r>
              <a:rPr b="0" i="0" lang="en" sz="800" u="sng" cap="none" strike="noStrike">
                <a:solidFill>
                  <a:srgbClr val="1155CC"/>
                </a:solidFill>
                <a:latin typeface="Open Sans"/>
                <a:ea typeface="Open Sans"/>
                <a:cs typeface="Open Sans"/>
                <a:sym typeface="Open Sans"/>
                <a:hlinkClick r:id="rId14">
                  <a:extLst>
                    <a:ext uri="{A12FA001-AC4F-418D-AE19-62706E023703}">
                      <ahyp:hlinkClr val="tx"/>
                    </a:ext>
                  </a:extLst>
                </a:hlinkClick>
              </a:rPr>
              <a:t>Creative Commons Attribution 4.0 International License</a:t>
            </a:r>
            <a:r>
              <a:rPr b="0" i="0" lang="en" sz="800" u="none" cap="none" strike="noStrike">
                <a:solidFill>
                  <a:schemeClr val="dk1"/>
                </a:solidFill>
                <a:latin typeface="Open Sans"/>
                <a:ea typeface="Open Sans"/>
                <a:cs typeface="Open Sans"/>
                <a:sym typeface="Open Sans"/>
              </a:rPr>
              <a:t>. This adaptation is made and published by SPARC EUROPE (the “Adapter”) under a</a:t>
            </a:r>
            <a:r>
              <a:rPr b="0" i="0" lang="en" sz="800" u="none" cap="none" strike="noStrike">
                <a:solidFill>
                  <a:schemeClr val="dk1"/>
                </a:solidFill>
                <a:uFill>
                  <a:noFill/>
                </a:uFill>
                <a:latin typeface="Open Sans"/>
                <a:ea typeface="Open Sans"/>
                <a:cs typeface="Open Sans"/>
                <a:sym typeface="Open Sans"/>
                <a:hlinkClick r:id="rId15">
                  <a:extLst>
                    <a:ext uri="{A12FA001-AC4F-418D-AE19-62706E023703}">
                      <ahyp:hlinkClr val="tx"/>
                    </a:ext>
                  </a:extLst>
                </a:hlinkClick>
              </a:rPr>
              <a:t> </a:t>
            </a:r>
            <a:r>
              <a:rPr b="0" i="0" lang="en" sz="800" u="sng" cap="none" strike="noStrike">
                <a:solidFill>
                  <a:srgbClr val="1155CC"/>
                </a:solidFill>
                <a:latin typeface="Open Sans"/>
                <a:ea typeface="Open Sans"/>
                <a:cs typeface="Open Sans"/>
                <a:sym typeface="Open Sans"/>
                <a:hlinkClick r:id="rId16">
                  <a:extLst>
                    <a:ext uri="{A12FA001-AC4F-418D-AE19-62706E023703}">
                      <ahyp:hlinkClr val="tx"/>
                    </a:ext>
                  </a:extLst>
                </a:hlinkClick>
              </a:rPr>
              <a:t>Creative Commons Attribution 4.0 International License</a:t>
            </a:r>
            <a:r>
              <a:rPr b="0" i="0" lang="en" sz="800" u="none" cap="none" strike="noStrike">
                <a:solidFill>
                  <a:schemeClr val="dk1"/>
                </a:solidFill>
                <a:latin typeface="Open Sans"/>
                <a:ea typeface="Open Sans"/>
                <a:cs typeface="Open Sans"/>
                <a:sym typeface="Open Sans"/>
              </a:rPr>
              <a:t>. The Adapter modified the Original Work in the following respects: translated the materials from English to </a:t>
            </a:r>
            <a:r>
              <a:rPr lang="en" sz="800">
                <a:solidFill>
                  <a:schemeClr val="dk1"/>
                </a:solidFill>
                <a:latin typeface="Open Sans"/>
                <a:ea typeface="Open Sans"/>
                <a:cs typeface="Open Sans"/>
                <a:sym typeface="Open Sans"/>
              </a:rPr>
              <a:t>Danish</a:t>
            </a:r>
            <a:r>
              <a:rPr b="0" i="0" lang="en" sz="800" u="none" cap="none" strike="noStrike">
                <a:solidFill>
                  <a:schemeClr val="dk1"/>
                </a:solidFill>
                <a:latin typeface="Open Sans"/>
                <a:ea typeface="Open Sans"/>
                <a:cs typeface="Open Sans"/>
                <a:sym typeface="Open Sans"/>
              </a:rPr>
              <a:t>.”</a:t>
            </a:r>
            <a:endParaRPr b="0" i="0" sz="800" u="none" cap="none" strike="noStrike">
              <a:solidFill>
                <a:schemeClr val="dk1"/>
              </a:solidFill>
              <a:latin typeface="Open Sans"/>
              <a:ea typeface="Open Sans"/>
              <a:cs typeface="Open Sans"/>
              <a:sym typeface="Open Sans"/>
            </a:endParaRPr>
          </a:p>
          <a:p>
            <a:pPr indent="0" lvl="0" marL="0" marR="0" rtl="0" algn="ctr">
              <a:lnSpc>
                <a:spcPct val="115000"/>
              </a:lnSpc>
              <a:spcBef>
                <a:spcPts val="1000"/>
              </a:spcBef>
              <a:spcAft>
                <a:spcPts val="700"/>
              </a:spcAft>
              <a:buClr>
                <a:srgbClr val="000000"/>
              </a:buClr>
              <a:buSzPts val="800"/>
              <a:buFont typeface="Arial"/>
              <a:buNone/>
            </a:pPr>
            <a:r>
              <a:rPr b="0" i="0" lang="en" sz="800" u="none" cap="none" strike="noStrike">
                <a:solidFill>
                  <a:schemeClr val="dk1"/>
                </a:solidFill>
                <a:latin typeface="Open Sans"/>
                <a:ea typeface="Open Sans"/>
                <a:cs typeface="Open Sans"/>
                <a:sym typeface="Open Sans"/>
              </a:rPr>
              <a:t>Special thanks to </a:t>
            </a:r>
            <a:r>
              <a:rPr lang="en" sz="800">
                <a:solidFill>
                  <a:schemeClr val="dk1"/>
                </a:solidFill>
                <a:latin typeface="Open Sans"/>
                <a:ea typeface="Open Sans"/>
                <a:cs typeface="Open Sans"/>
                <a:sym typeface="Open Sans"/>
              </a:rPr>
              <a:t>Jeannette Ekstrøm and Kirstin Remvig </a:t>
            </a:r>
            <a:r>
              <a:rPr b="0" i="0" lang="en" sz="800" u="none" cap="none" strike="noStrike">
                <a:solidFill>
                  <a:schemeClr val="dk1"/>
                </a:solidFill>
                <a:latin typeface="Open Sans"/>
                <a:ea typeface="Open Sans"/>
                <a:cs typeface="Open Sans"/>
                <a:sym typeface="Open Sans"/>
              </a:rPr>
              <a:t>for the </a:t>
            </a:r>
            <a:r>
              <a:rPr lang="en" sz="800">
                <a:solidFill>
                  <a:schemeClr val="dk1"/>
                </a:solidFill>
                <a:latin typeface="Open Sans"/>
                <a:ea typeface="Open Sans"/>
                <a:cs typeface="Open Sans"/>
                <a:sym typeface="Open Sans"/>
              </a:rPr>
              <a:t>Danish </a:t>
            </a:r>
            <a:r>
              <a:rPr b="0" i="0" lang="en" sz="800" u="none" cap="none" strike="noStrike">
                <a:solidFill>
                  <a:schemeClr val="dk1"/>
                </a:solidFill>
                <a:latin typeface="Open Sans"/>
                <a:ea typeface="Open Sans"/>
                <a:cs typeface="Open Sans"/>
                <a:sym typeface="Open Sans"/>
              </a:rPr>
              <a:t>translation.</a:t>
            </a:r>
            <a:endParaRPr b="0" i="0" sz="800" u="none" cap="none" strike="noStrike">
              <a:solidFill>
                <a:schemeClr val="dk1"/>
              </a:solidFill>
              <a:latin typeface="Open Sans"/>
              <a:ea typeface="Open Sans"/>
              <a:cs typeface="Open Sans"/>
              <a:sym typeface="Open Sans"/>
            </a:endParaRPr>
          </a:p>
        </p:txBody>
      </p:sp>
      <p:sp>
        <p:nvSpPr>
          <p:cNvPr id="760" name="Google Shape;760;g3412796a47f_0_0"/>
          <p:cNvSpPr txBox="1"/>
          <p:nvPr/>
        </p:nvSpPr>
        <p:spPr>
          <a:xfrm>
            <a:off x="3466400" y="340450"/>
            <a:ext cx="4012500" cy="1858800"/>
          </a:xfrm>
          <a:prstGeom prst="rect">
            <a:avLst/>
          </a:prstGeom>
          <a:noFill/>
          <a:ln>
            <a:noFill/>
          </a:ln>
        </p:spPr>
        <p:txBody>
          <a:bodyPr anchorCtr="0" anchor="t" bIns="74375" lIns="74375" spcFirstLastPara="1" rIns="74375" wrap="square" tIns="74375">
            <a:spAutoFit/>
          </a:bodyPr>
          <a:lstStyle/>
          <a:p>
            <a:pPr indent="0" lvl="0" marL="0" rtl="0" algn="l">
              <a:spcBef>
                <a:spcPts val="0"/>
              </a:spcBef>
              <a:spcAft>
                <a:spcPts val="0"/>
              </a:spcAft>
              <a:buClr>
                <a:schemeClr val="dk1"/>
              </a:buClr>
              <a:buSzPts val="1100"/>
              <a:buFont typeface="Arial"/>
              <a:buNone/>
            </a:pPr>
            <a:r>
              <a:rPr b="1" lang="en" sz="3700">
                <a:solidFill>
                  <a:srgbClr val="004993"/>
                </a:solidFill>
                <a:latin typeface="Open Sans"/>
                <a:ea typeface="Open Sans"/>
                <a:cs typeface="Open Sans"/>
                <a:sym typeface="Open Sans"/>
              </a:rPr>
              <a:t>EN ENOEL  </a:t>
            </a:r>
            <a:endParaRPr b="1" sz="3700">
              <a:solidFill>
                <a:srgbClr val="004993"/>
              </a:solidFill>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rPr b="1" lang="en" sz="3700">
                <a:solidFill>
                  <a:srgbClr val="004993"/>
                </a:solidFill>
                <a:latin typeface="Open Sans"/>
                <a:ea typeface="Open Sans"/>
                <a:cs typeface="Open Sans"/>
                <a:sym typeface="Open Sans"/>
              </a:rPr>
              <a:t>VÆRKTØJS-</a:t>
            </a:r>
            <a:br>
              <a:rPr b="1" lang="en" sz="3700">
                <a:solidFill>
                  <a:srgbClr val="004993"/>
                </a:solidFill>
                <a:latin typeface="Open Sans"/>
                <a:ea typeface="Open Sans"/>
                <a:cs typeface="Open Sans"/>
                <a:sym typeface="Open Sans"/>
              </a:rPr>
            </a:br>
            <a:r>
              <a:rPr b="1" lang="en" sz="3700">
                <a:solidFill>
                  <a:srgbClr val="004993"/>
                </a:solidFill>
                <a:latin typeface="Open Sans"/>
                <a:ea typeface="Open Sans"/>
                <a:cs typeface="Open Sans"/>
                <a:sym typeface="Open Sans"/>
              </a:rPr>
              <a:t>KASSE</a:t>
            </a:r>
            <a:r>
              <a:rPr b="1" i="0" lang="en" sz="3700" u="none" cap="none" strike="noStrike">
                <a:solidFill>
                  <a:srgbClr val="004993"/>
                </a:solidFill>
                <a:latin typeface="Open Sans"/>
                <a:ea typeface="Open Sans"/>
                <a:cs typeface="Open Sans"/>
                <a:sym typeface="Open Sans"/>
              </a:rPr>
              <a:t> </a:t>
            </a:r>
            <a:endParaRPr b="1" i="0" sz="3700" u="none" cap="none" strike="noStrike">
              <a:solidFill>
                <a:srgbClr val="004993"/>
              </a:solidFill>
              <a:latin typeface="Open Sans"/>
              <a:ea typeface="Open Sans"/>
              <a:cs typeface="Open Sans"/>
              <a:sym typeface="Open Sans"/>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18" name="Shape 118"/>
        <p:cNvGrpSpPr/>
        <p:nvPr/>
      </p:nvGrpSpPr>
      <p:grpSpPr>
        <a:xfrm>
          <a:off x="0" y="0"/>
          <a:ext cx="0" cy="0"/>
          <a:chOff x="0" y="0"/>
          <a:chExt cx="0" cy="0"/>
        </a:xfrm>
      </p:grpSpPr>
      <p:sp>
        <p:nvSpPr>
          <p:cNvPr id="119" name="Google Shape;119;p7"/>
          <p:cNvSpPr txBox="1"/>
          <p:nvPr/>
        </p:nvSpPr>
        <p:spPr>
          <a:xfrm>
            <a:off x="3394642" y="939784"/>
            <a:ext cx="3999000" cy="18588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1" i="0" lang="en" sz="3700" u="none" cap="none" strike="noStrike">
                <a:solidFill>
                  <a:srgbClr val="004993"/>
                </a:solidFill>
                <a:latin typeface="Open Sans"/>
                <a:ea typeface="Open Sans"/>
                <a:cs typeface="Open Sans"/>
                <a:sym typeface="Open Sans"/>
              </a:rPr>
              <a:t>OER </a:t>
            </a:r>
            <a:endParaRPr b="1" i="0" sz="3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3700"/>
              <a:buFont typeface="Arial"/>
              <a:buNone/>
            </a:pPr>
            <a:r>
              <a:rPr b="1" lang="en" sz="3700">
                <a:solidFill>
                  <a:srgbClr val="004993"/>
                </a:solidFill>
                <a:latin typeface="Open Sans"/>
                <a:ea typeface="Open Sans"/>
                <a:cs typeface="Open Sans"/>
                <a:sym typeface="Open Sans"/>
              </a:rPr>
              <a:t>skal være</a:t>
            </a:r>
            <a:endParaRPr b="1" i="0" sz="3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3700"/>
              <a:buFont typeface="Arial"/>
              <a:buNone/>
            </a:pPr>
            <a:r>
              <a:rPr b="1" lang="en" sz="3700">
                <a:solidFill>
                  <a:srgbClr val="004993"/>
                </a:solidFill>
                <a:latin typeface="Open Sans"/>
                <a:ea typeface="Open Sans"/>
                <a:cs typeface="Open Sans"/>
                <a:sym typeface="Open Sans"/>
              </a:rPr>
              <a:t>tilgængelig</a:t>
            </a:r>
            <a:endParaRPr b="1" i="0" sz="3700" u="none" cap="none" strike="noStrike">
              <a:solidFill>
                <a:srgbClr val="004993"/>
              </a:solidFill>
              <a:latin typeface="Open Sans"/>
              <a:ea typeface="Open Sans"/>
              <a:cs typeface="Open Sans"/>
              <a:sym typeface="Open Sans"/>
            </a:endParaRPr>
          </a:p>
        </p:txBody>
      </p:sp>
      <p:sp>
        <p:nvSpPr>
          <p:cNvPr id="120" name="Google Shape;120;p7"/>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121" name="Google Shape;121;p7"/>
          <p:cNvPicPr preferRelativeResize="0"/>
          <p:nvPr/>
        </p:nvPicPr>
        <p:blipFill rotWithShape="1">
          <a:blip r:embed="rId3">
            <a:alphaModFix/>
          </a:blip>
          <a:srcRect b="0" l="0" r="0" t="0"/>
          <a:stretch/>
        </p:blipFill>
        <p:spPr>
          <a:xfrm>
            <a:off x="758900" y="1067800"/>
            <a:ext cx="2053626" cy="1559049"/>
          </a:xfrm>
          <a:prstGeom prst="rect">
            <a:avLst/>
          </a:prstGeom>
          <a:noFill/>
          <a:ln>
            <a:noFill/>
          </a:ln>
        </p:spPr>
      </p:pic>
      <p:sp>
        <p:nvSpPr>
          <p:cNvPr id="122" name="Google Shape;122;p7"/>
          <p:cNvSpPr txBox="1"/>
          <p:nvPr/>
        </p:nvSpPr>
        <p:spPr>
          <a:xfrm>
            <a:off x="1157425" y="1231650"/>
            <a:ext cx="31458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 sz="3200" u="none" cap="none" strike="noStrike">
                <a:solidFill>
                  <a:schemeClr val="lt1"/>
                </a:solidFill>
                <a:latin typeface="Open Sans"/>
                <a:ea typeface="Open Sans"/>
                <a:cs typeface="Open Sans"/>
                <a:sym typeface="Open Sans"/>
              </a:rPr>
              <a:t>OER</a:t>
            </a:r>
            <a:endParaRPr b="1" i="0" sz="3200" u="none" cap="none" strike="noStrike">
              <a:solidFill>
                <a:schemeClr val="lt1"/>
              </a:solidFill>
              <a:latin typeface="Open Sans"/>
              <a:ea typeface="Open Sans"/>
              <a:cs typeface="Open Sans"/>
              <a:sym typeface="Open Sans"/>
            </a:endParaRPr>
          </a:p>
          <a:p>
            <a:pPr indent="0" lvl="0" marL="0" rtl="0" algn="l">
              <a:spcBef>
                <a:spcPts val="0"/>
              </a:spcBef>
              <a:spcAft>
                <a:spcPts val="0"/>
              </a:spcAft>
              <a:buClr>
                <a:schemeClr val="dk1"/>
              </a:buClr>
              <a:buSzPts val="2300"/>
              <a:buFont typeface="Arial"/>
              <a:buNone/>
            </a:pPr>
            <a:r>
              <a:rPr lang="en" sz="2300">
                <a:solidFill>
                  <a:schemeClr val="lt1"/>
                </a:solidFill>
                <a:latin typeface="Open Sans"/>
                <a:ea typeface="Open Sans"/>
                <a:cs typeface="Open Sans"/>
                <a:sym typeface="Open Sans"/>
              </a:rPr>
              <a:t>BASIS</a:t>
            </a:r>
            <a:endParaRPr b="0" i="0" sz="2300" u="none" cap="none" strike="noStrike">
              <a:solidFill>
                <a:schemeClr val="lt1"/>
              </a:solidFill>
              <a:latin typeface="Open Sans"/>
              <a:ea typeface="Open Sans"/>
              <a:cs typeface="Open Sans"/>
              <a:sym typeface="Open Sans"/>
            </a:endParaRPr>
          </a:p>
        </p:txBody>
      </p:sp>
      <p:cxnSp>
        <p:nvCxnSpPr>
          <p:cNvPr id="123" name="Google Shape;123;p7"/>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124" name="Google Shape;124;p7"/>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28" name="Shape 128"/>
        <p:cNvGrpSpPr/>
        <p:nvPr/>
      </p:nvGrpSpPr>
      <p:grpSpPr>
        <a:xfrm>
          <a:off x="0" y="0"/>
          <a:ext cx="0" cy="0"/>
          <a:chOff x="0" y="0"/>
          <a:chExt cx="0" cy="0"/>
        </a:xfrm>
      </p:grpSpPr>
      <p:sp>
        <p:nvSpPr>
          <p:cNvPr id="129" name="Google Shape;129;p8"/>
          <p:cNvSpPr txBox="1"/>
          <p:nvPr/>
        </p:nvSpPr>
        <p:spPr>
          <a:xfrm>
            <a:off x="3400317" y="939784"/>
            <a:ext cx="3999000" cy="18588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1" i="0" lang="en" sz="3700" u="none" cap="none" strike="noStrike">
                <a:solidFill>
                  <a:srgbClr val="004993"/>
                </a:solidFill>
                <a:latin typeface="Open Sans"/>
                <a:ea typeface="Open Sans"/>
                <a:cs typeface="Open Sans"/>
                <a:sym typeface="Open Sans"/>
              </a:rPr>
              <a:t>OER </a:t>
            </a:r>
            <a:endParaRPr b="1" i="0" sz="3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3700"/>
              <a:buFont typeface="Arial"/>
              <a:buNone/>
            </a:pPr>
            <a:r>
              <a:rPr b="1" lang="en" sz="3700">
                <a:solidFill>
                  <a:srgbClr val="004993"/>
                </a:solidFill>
                <a:latin typeface="Open Sans"/>
                <a:ea typeface="Open Sans"/>
                <a:cs typeface="Open Sans"/>
                <a:sym typeface="Open Sans"/>
              </a:rPr>
              <a:t>skal kunne</a:t>
            </a:r>
            <a:endParaRPr b="1" i="0" sz="3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3700"/>
              <a:buFont typeface="Arial"/>
              <a:buNone/>
            </a:pPr>
            <a:r>
              <a:rPr b="1" lang="en" sz="3700">
                <a:solidFill>
                  <a:srgbClr val="004993"/>
                </a:solidFill>
                <a:latin typeface="Open Sans"/>
                <a:ea typeface="Open Sans"/>
                <a:cs typeface="Open Sans"/>
                <a:sym typeface="Open Sans"/>
              </a:rPr>
              <a:t>genbruges</a:t>
            </a:r>
            <a:endParaRPr b="1" i="0" sz="3700" u="none" cap="none" strike="noStrike">
              <a:solidFill>
                <a:srgbClr val="004993"/>
              </a:solidFill>
              <a:latin typeface="Open Sans"/>
              <a:ea typeface="Open Sans"/>
              <a:cs typeface="Open Sans"/>
              <a:sym typeface="Open Sans"/>
            </a:endParaRPr>
          </a:p>
        </p:txBody>
      </p:sp>
      <p:sp>
        <p:nvSpPr>
          <p:cNvPr id="130" name="Google Shape;130;p8"/>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131" name="Google Shape;131;p8"/>
          <p:cNvPicPr preferRelativeResize="0"/>
          <p:nvPr/>
        </p:nvPicPr>
        <p:blipFill rotWithShape="1">
          <a:blip r:embed="rId3">
            <a:alphaModFix/>
          </a:blip>
          <a:srcRect b="0" l="0" r="0" t="0"/>
          <a:stretch/>
        </p:blipFill>
        <p:spPr>
          <a:xfrm>
            <a:off x="758900" y="1067800"/>
            <a:ext cx="2053626" cy="1559049"/>
          </a:xfrm>
          <a:prstGeom prst="rect">
            <a:avLst/>
          </a:prstGeom>
          <a:noFill/>
          <a:ln>
            <a:noFill/>
          </a:ln>
        </p:spPr>
      </p:pic>
      <p:sp>
        <p:nvSpPr>
          <p:cNvPr id="132" name="Google Shape;132;p8"/>
          <p:cNvSpPr txBox="1"/>
          <p:nvPr/>
        </p:nvSpPr>
        <p:spPr>
          <a:xfrm>
            <a:off x="1157425" y="1231650"/>
            <a:ext cx="31458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 sz="3200" u="none" cap="none" strike="noStrike">
                <a:solidFill>
                  <a:schemeClr val="lt1"/>
                </a:solidFill>
                <a:latin typeface="Open Sans"/>
                <a:ea typeface="Open Sans"/>
                <a:cs typeface="Open Sans"/>
                <a:sym typeface="Open Sans"/>
              </a:rPr>
              <a:t>OER</a:t>
            </a:r>
            <a:endParaRPr b="1" i="0" sz="3200" u="none" cap="none" strike="noStrike">
              <a:solidFill>
                <a:schemeClr val="lt1"/>
              </a:solidFill>
              <a:latin typeface="Open Sans"/>
              <a:ea typeface="Open Sans"/>
              <a:cs typeface="Open Sans"/>
              <a:sym typeface="Open Sans"/>
            </a:endParaRPr>
          </a:p>
          <a:p>
            <a:pPr indent="0" lvl="0" marL="0" rtl="0" algn="l">
              <a:spcBef>
                <a:spcPts val="0"/>
              </a:spcBef>
              <a:spcAft>
                <a:spcPts val="0"/>
              </a:spcAft>
              <a:buClr>
                <a:schemeClr val="dk1"/>
              </a:buClr>
              <a:buSzPts val="2300"/>
              <a:buFont typeface="Arial"/>
              <a:buNone/>
            </a:pPr>
            <a:r>
              <a:rPr lang="en" sz="2300">
                <a:solidFill>
                  <a:schemeClr val="lt1"/>
                </a:solidFill>
                <a:latin typeface="Open Sans"/>
                <a:ea typeface="Open Sans"/>
                <a:cs typeface="Open Sans"/>
                <a:sym typeface="Open Sans"/>
              </a:rPr>
              <a:t>BASIS</a:t>
            </a:r>
            <a:endParaRPr b="0" i="0" sz="2300" u="none" cap="none" strike="noStrike">
              <a:solidFill>
                <a:schemeClr val="lt1"/>
              </a:solidFill>
              <a:latin typeface="Open Sans"/>
              <a:ea typeface="Open Sans"/>
              <a:cs typeface="Open Sans"/>
              <a:sym typeface="Open Sans"/>
            </a:endParaRPr>
          </a:p>
        </p:txBody>
      </p:sp>
      <p:cxnSp>
        <p:nvCxnSpPr>
          <p:cNvPr id="133" name="Google Shape;133;p8"/>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134" name="Google Shape;134;p8"/>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38" name="Shape 138"/>
        <p:cNvGrpSpPr/>
        <p:nvPr/>
      </p:nvGrpSpPr>
      <p:grpSpPr>
        <a:xfrm>
          <a:off x="0" y="0"/>
          <a:ext cx="0" cy="0"/>
          <a:chOff x="0" y="0"/>
          <a:chExt cx="0" cy="0"/>
        </a:xfrm>
      </p:grpSpPr>
      <p:sp>
        <p:nvSpPr>
          <p:cNvPr id="139" name="Google Shape;139;p9"/>
          <p:cNvSpPr txBox="1"/>
          <p:nvPr/>
        </p:nvSpPr>
        <p:spPr>
          <a:xfrm>
            <a:off x="1944775" y="472025"/>
            <a:ext cx="5216100" cy="5505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1" lang="en" sz="2600">
                <a:solidFill>
                  <a:srgbClr val="004993"/>
                </a:solidFill>
                <a:latin typeface="Open Sans"/>
                <a:ea typeface="Open Sans"/>
                <a:cs typeface="Open Sans"/>
                <a:sym typeface="Open Sans"/>
              </a:rPr>
              <a:t>Hvad er “åbne licenser”</a:t>
            </a:r>
            <a:r>
              <a:rPr b="1" i="0" lang="en" sz="2600" u="none" cap="none" strike="noStrike">
                <a:solidFill>
                  <a:srgbClr val="004993"/>
                </a:solidFill>
                <a:latin typeface="Open Sans"/>
                <a:ea typeface="Open Sans"/>
                <a:cs typeface="Open Sans"/>
                <a:sym typeface="Open Sans"/>
              </a:rPr>
              <a:t>?</a:t>
            </a:r>
            <a:endParaRPr b="1" i="0" sz="2600" u="none" cap="none" strike="noStrike">
              <a:solidFill>
                <a:srgbClr val="004993"/>
              </a:solidFill>
              <a:latin typeface="Open Sans"/>
              <a:ea typeface="Open Sans"/>
              <a:cs typeface="Open Sans"/>
              <a:sym typeface="Open Sans"/>
            </a:endParaRPr>
          </a:p>
        </p:txBody>
      </p:sp>
      <p:sp>
        <p:nvSpPr>
          <p:cNvPr id="140" name="Google Shape;140;p9"/>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141" name="Google Shape;141;p9"/>
          <p:cNvSpPr txBox="1"/>
          <p:nvPr/>
        </p:nvSpPr>
        <p:spPr>
          <a:xfrm>
            <a:off x="1944775" y="1365513"/>
            <a:ext cx="5106600" cy="13815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chemeClr val="dk1"/>
              </a:buClr>
              <a:buSzPts val="900"/>
              <a:buFont typeface="Arial"/>
              <a:buNone/>
            </a:pPr>
            <a:r>
              <a:rPr lang="en" sz="1600">
                <a:solidFill>
                  <a:srgbClr val="004993"/>
                </a:solidFill>
                <a:latin typeface="Open Sans"/>
                <a:ea typeface="Open Sans"/>
                <a:cs typeface="Open Sans"/>
                <a:sym typeface="Open Sans"/>
              </a:rPr>
              <a:t>"</a:t>
            </a:r>
            <a:r>
              <a:rPr lang="en" sz="1600">
                <a:solidFill>
                  <a:srgbClr val="004993"/>
                </a:solidFill>
                <a:latin typeface="Open Sans"/>
                <a:ea typeface="Open Sans"/>
                <a:cs typeface="Open Sans"/>
                <a:sym typeface="Open Sans"/>
              </a:rPr>
              <a:t>Åbne licenser respekterer ophaverens intellektuelle rettigheder og giver tilladelser til, at offentligheden kan få adgang til at genbruge, tilpasse og videredistribuere undervisningsmateriale</a:t>
            </a:r>
            <a:r>
              <a:rPr b="0" i="0" lang="en" sz="1600" u="none" cap="none" strike="noStrike">
                <a:solidFill>
                  <a:srgbClr val="004993"/>
                </a:solidFill>
                <a:latin typeface="Open Sans"/>
                <a:ea typeface="Open Sans"/>
                <a:cs typeface="Open Sans"/>
                <a:sym typeface="Open Sans"/>
              </a:rPr>
              <a:t>.</a:t>
            </a:r>
            <a:r>
              <a:rPr lang="en" sz="1600">
                <a:solidFill>
                  <a:srgbClr val="004993"/>
                </a:solidFill>
                <a:latin typeface="Open Sans"/>
                <a:ea typeface="Open Sans"/>
                <a:cs typeface="Open Sans"/>
                <a:sym typeface="Open Sans"/>
              </a:rPr>
              <a:t>"</a:t>
            </a:r>
            <a:endParaRPr b="0" i="0" sz="16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100"/>
              <a:buFont typeface="Arial"/>
              <a:buNone/>
            </a:pPr>
            <a:r>
              <a:t/>
            </a:r>
            <a:endParaRPr b="0" i="0" sz="1600" u="none" cap="none" strike="noStrike">
              <a:solidFill>
                <a:srgbClr val="000000"/>
              </a:solidFill>
              <a:latin typeface="Arial"/>
              <a:ea typeface="Arial"/>
              <a:cs typeface="Arial"/>
              <a:sym typeface="Arial"/>
            </a:endParaRPr>
          </a:p>
        </p:txBody>
      </p:sp>
      <p:pic>
        <p:nvPicPr>
          <p:cNvPr id="142" name="Google Shape;142;p9"/>
          <p:cNvPicPr preferRelativeResize="0"/>
          <p:nvPr/>
        </p:nvPicPr>
        <p:blipFill rotWithShape="1">
          <a:blip r:embed="rId3">
            <a:alphaModFix/>
          </a:blip>
          <a:srcRect b="0" l="0" r="0" t="0"/>
          <a:stretch/>
        </p:blipFill>
        <p:spPr>
          <a:xfrm>
            <a:off x="257506" y="267025"/>
            <a:ext cx="1341996" cy="1018801"/>
          </a:xfrm>
          <a:prstGeom prst="rect">
            <a:avLst/>
          </a:prstGeom>
          <a:noFill/>
          <a:ln>
            <a:noFill/>
          </a:ln>
        </p:spPr>
      </p:pic>
      <p:sp>
        <p:nvSpPr>
          <p:cNvPr id="143" name="Google Shape;143;p9"/>
          <p:cNvSpPr txBox="1"/>
          <p:nvPr/>
        </p:nvSpPr>
        <p:spPr>
          <a:xfrm>
            <a:off x="438663" y="307689"/>
            <a:ext cx="2055600" cy="800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300"/>
              <a:buFont typeface="Arial"/>
              <a:buNone/>
            </a:pPr>
            <a:r>
              <a:rPr b="1" i="0" lang="en" sz="2300" u="none" cap="none" strike="noStrike">
                <a:solidFill>
                  <a:schemeClr val="lt1"/>
                </a:solidFill>
                <a:latin typeface="Open Sans"/>
                <a:ea typeface="Open Sans"/>
                <a:cs typeface="Open Sans"/>
                <a:sym typeface="Open Sans"/>
              </a:rPr>
              <a:t>OER</a:t>
            </a:r>
            <a:endParaRPr b="1" i="0" sz="23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700"/>
              <a:buFont typeface="Arial"/>
              <a:buNone/>
            </a:pPr>
            <a:r>
              <a:rPr b="0" i="0" lang="en" sz="1700" u="none" cap="none" strike="noStrike">
                <a:solidFill>
                  <a:schemeClr val="lt1"/>
                </a:solidFill>
                <a:latin typeface="Open Sans"/>
                <a:ea typeface="Open Sans"/>
                <a:cs typeface="Open Sans"/>
                <a:sym typeface="Open Sans"/>
              </a:rPr>
              <a:t>BASI</a:t>
            </a:r>
            <a:r>
              <a:rPr lang="en" sz="1700">
                <a:solidFill>
                  <a:schemeClr val="lt1"/>
                </a:solidFill>
                <a:latin typeface="Open Sans"/>
                <a:ea typeface="Open Sans"/>
                <a:cs typeface="Open Sans"/>
                <a:sym typeface="Open Sans"/>
              </a:rPr>
              <a:t>S</a:t>
            </a:r>
            <a:endParaRPr b="0" i="0" sz="1700" u="none" cap="none" strike="noStrike">
              <a:solidFill>
                <a:schemeClr val="lt1"/>
              </a:solidFill>
              <a:latin typeface="Open Sans"/>
              <a:ea typeface="Open Sans"/>
              <a:cs typeface="Open Sans"/>
              <a:sym typeface="Open Sans"/>
            </a:endParaRPr>
          </a:p>
        </p:txBody>
      </p:sp>
      <p:cxnSp>
        <p:nvCxnSpPr>
          <p:cNvPr id="144" name="Google Shape;144;p9"/>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145" name="Google Shape;145;p9"/>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
        <p:nvSpPr>
          <p:cNvPr id="146" name="Google Shape;146;p9"/>
          <p:cNvSpPr txBox="1"/>
          <p:nvPr/>
        </p:nvSpPr>
        <p:spPr>
          <a:xfrm>
            <a:off x="1907850" y="2943750"/>
            <a:ext cx="4410900" cy="319500"/>
          </a:xfrm>
          <a:prstGeom prst="rect">
            <a:avLst/>
          </a:prstGeom>
          <a:noFill/>
          <a:ln>
            <a:noFill/>
          </a:ln>
        </p:spPr>
        <p:txBody>
          <a:bodyPr anchorCtr="0" anchor="t" bIns="74375" lIns="74375" spcFirstLastPara="1" rIns="74375" wrap="square" tIns="74375">
            <a:spAutoFit/>
          </a:bodyPr>
          <a:lstStyle/>
          <a:p>
            <a:pPr indent="0" lvl="0" marL="0" rtl="0" algn="l">
              <a:spcBef>
                <a:spcPts val="0"/>
              </a:spcBef>
              <a:spcAft>
                <a:spcPts val="0"/>
              </a:spcAft>
              <a:buClr>
                <a:schemeClr val="dk1"/>
              </a:buClr>
              <a:buSzPts val="1100"/>
              <a:buFont typeface="Arial"/>
              <a:buNone/>
            </a:pPr>
            <a:r>
              <a:rPr b="1" lang="en" sz="1100">
                <a:solidFill>
                  <a:srgbClr val="45BEDF"/>
                </a:solidFill>
                <a:latin typeface="Open Sans"/>
                <a:ea typeface="Open Sans"/>
                <a:cs typeface="Open Sans"/>
                <a:sym typeface="Open Sans"/>
              </a:rPr>
              <a:t>Fra UNESCO Anbefalingerne om Open Educational Resources</a:t>
            </a:r>
            <a:endParaRPr b="1" sz="1100">
              <a:solidFill>
                <a:srgbClr val="45BEDF"/>
              </a:solidFill>
              <a:latin typeface="Open Sans"/>
              <a:ea typeface="Open Sans"/>
              <a:cs typeface="Open Sans"/>
              <a:sym typeface="Open Sans"/>
            </a:endParaRPr>
          </a:p>
        </p:txBody>
      </p:sp>
      <p:sp>
        <p:nvSpPr>
          <p:cNvPr id="147" name="Google Shape;147;p9"/>
          <p:cNvSpPr txBox="1"/>
          <p:nvPr/>
        </p:nvSpPr>
        <p:spPr>
          <a:xfrm>
            <a:off x="1908000" y="3099850"/>
            <a:ext cx="2752200" cy="3348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1200"/>
              <a:buFont typeface="Arial"/>
              <a:buNone/>
            </a:pPr>
            <a:r>
              <a:rPr b="0" i="0" lang="en" sz="1200" u="sng" cap="none" strike="noStrike">
                <a:solidFill>
                  <a:schemeClr val="hlink"/>
                </a:solidFill>
                <a:latin typeface="Open Sans"/>
                <a:ea typeface="Open Sans"/>
                <a:cs typeface="Open Sans"/>
                <a:sym typeface="Open Sans"/>
                <a:hlinkClick r:id="rId5"/>
              </a:rPr>
              <a:t>https://tinyurl.com/openedrec</a:t>
            </a:r>
            <a:r>
              <a:rPr b="0" i="0" lang="en" sz="1200" u="none" cap="none" strike="noStrike">
                <a:solidFill>
                  <a:srgbClr val="45BEDF"/>
                </a:solidFill>
                <a:latin typeface="Open Sans"/>
                <a:ea typeface="Open Sans"/>
                <a:cs typeface="Open Sans"/>
                <a:sym typeface="Open Sans"/>
              </a:rPr>
              <a:t> </a:t>
            </a:r>
            <a:endParaRPr b="0" i="0" sz="1500" u="none" cap="none" strike="noStrike">
              <a:solidFill>
                <a:srgbClr val="000000"/>
              </a:solidFill>
              <a:latin typeface="Open Sans"/>
              <a:ea typeface="Open Sans"/>
              <a:cs typeface="Open Sans"/>
              <a:sym typeface="Open Sans"/>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file>